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9C3E"/>
    <a:srgbClr val="47893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19/05/2010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2000" t="20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19/05/2010 08:15:25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910015" y="3071810"/>
            <a:ext cx="748153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Les « Serious Game »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</a:t>
            </a:r>
            <a:r>
              <a:rPr lang="fr-FR" b="1" dirty="0" smtClean="0">
                <a:solidFill>
                  <a:srgbClr val="478937"/>
                </a:solidFill>
              </a:rPr>
              <a:t>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Première approche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A l’origine d’un besoin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Implication globale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fr-FR" b="1" dirty="0" smtClean="0">
                <a:solidFill>
                  <a:srgbClr val="509C3E"/>
                </a:solidFill>
                <a:ea typeface="Verdana" pitchFamily="34" charset="0"/>
                <a:cs typeface="Arial" pitchFamily="34" charset="0"/>
              </a:rPr>
              <a:t>Conception et réalisation</a:t>
            </a:r>
            <a:endParaRPr lang="fr-FR" b="1" dirty="0">
              <a:solidFill>
                <a:srgbClr val="509C3E"/>
              </a:solidFill>
              <a:ea typeface="Verdana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endParaRPr lang="fr-FR" dirty="0"/>
          </a:p>
        </p:txBody>
      </p:sp>
      <p:pic>
        <p:nvPicPr>
          <p:cNvPr id="4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52"/>
            <a:ext cx="1357322" cy="913709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32</Words>
  <Application>Microsoft Office PowerPoint</Application>
  <PresentationFormat>Affichage à l'écran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Première approche</vt:lpstr>
      <vt:lpstr>A l’origine d’un besoin</vt:lpstr>
      <vt:lpstr>Implication globale</vt:lpstr>
      <vt:lpstr>Conception et réalisation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21</cp:revision>
  <dcterms:created xsi:type="dcterms:W3CDTF">2010-05-18T21:27:54Z</dcterms:created>
  <dcterms:modified xsi:type="dcterms:W3CDTF">2010-05-19T14:02:30Z</dcterms:modified>
</cp:coreProperties>
</file>