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9C3E"/>
    <a:srgbClr val="47893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8446C-F698-48CB-995D-BA8051E3B218}" type="datetimeFigureOut">
              <a:rPr lang="fr-FR" smtClean="0"/>
              <a:pPr/>
              <a:t>19/05/2010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CF1A6-1FA9-4FD9-BE6F-D11AAA9589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5D9BB-3AD8-4B2E-B4EF-8DEFEDB48FA6}" type="datetime9">
              <a:rPr lang="fr-FR" smtClean="0"/>
              <a:pPr/>
              <a:t>19/05/2010 08:15:25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FC8B4-8405-48EA-93A9-57FA84F7F0CB}" type="datetime9">
              <a:rPr lang="fr-FR" smtClean="0"/>
              <a:pPr/>
              <a:t>19/05/2010 08:15:25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A72A-E260-4D68-B9D9-FEE471BAD4B5}" type="datetime9">
              <a:rPr lang="fr-FR" smtClean="0"/>
              <a:pPr/>
              <a:t>19/05/2010 08:15:25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A47E-0CE0-47D1-9E9D-9448BC66C45B}" type="datetime9">
              <a:rPr lang="fr-FR" smtClean="0"/>
              <a:pPr/>
              <a:t>19/05/2010 08:15:25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DA9D-7481-4FB7-A307-026D3EA2E92C}" type="datetime9">
              <a:rPr lang="fr-FR" smtClean="0"/>
              <a:pPr/>
              <a:t>19/05/2010 08:15:25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DF93-48F5-4CD3-9986-2876898827A6}" type="datetime9">
              <a:rPr lang="fr-FR" smtClean="0"/>
              <a:pPr/>
              <a:t>19/05/2010 08:15:25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DF7D-5448-421A-8206-A488B8EAF983}" type="datetime9">
              <a:rPr lang="fr-FR" smtClean="0"/>
              <a:pPr/>
              <a:t>19/05/2010 08:15:25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CBD85-71E1-4703-B2CD-5B2DFBC5DACA}" type="datetime9">
              <a:rPr lang="fr-FR" smtClean="0"/>
              <a:pPr/>
              <a:t>19/05/2010 08:15:25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67732-E66D-40BD-9E19-8B35ECBBC5AD}" type="datetime9">
              <a:rPr lang="fr-FR" smtClean="0"/>
              <a:pPr/>
              <a:t>19/05/2010 08:15:25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A501-1B9A-4BEB-B119-77B550637D7D}" type="datetime9">
              <a:rPr lang="fr-FR" smtClean="0"/>
              <a:pPr/>
              <a:t>19/05/2010 08:15:25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DAB28-BB38-45C6-9950-67DD05B3E60B}" type="datetime9">
              <a:rPr lang="fr-FR" smtClean="0"/>
              <a:pPr/>
              <a:t>19/05/2010 08:15:25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2000" t="20000" b="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BBD87-E316-4EF3-A17D-A206EDDA5EC8}" type="datetime9">
              <a:rPr lang="fr-FR" smtClean="0"/>
              <a:pPr/>
              <a:t>19/05/2010 08:15:25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:\Mes docs tmp\MIAGE\EIAH\Template Diapo PowerPoint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357166"/>
            <a:ext cx="2286016" cy="153887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910015" y="3071810"/>
            <a:ext cx="748153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Les « Serious Game »</a:t>
            </a:r>
            <a:endParaRPr lang="fr-FR" sz="6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929190" y="6357958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478937"/>
                </a:solidFill>
              </a:rPr>
              <a:t>EIAH – </a:t>
            </a:r>
            <a:r>
              <a:rPr lang="fr-FR" b="1" dirty="0" smtClean="0">
                <a:solidFill>
                  <a:srgbClr val="478937"/>
                </a:solidFill>
              </a:rPr>
              <a:t>Université de Picardie Jules Verne</a:t>
            </a:r>
            <a:endParaRPr lang="fr-FR" b="1" dirty="0">
              <a:solidFill>
                <a:srgbClr val="478937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fr-FR" b="1" dirty="0" smtClean="0">
                <a:solidFill>
                  <a:srgbClr val="509C3E"/>
                </a:solidFill>
                <a:ea typeface="Verdana" pitchFamily="34" charset="0"/>
                <a:cs typeface="Arial" pitchFamily="34" charset="0"/>
              </a:rPr>
              <a:t>Première approche</a:t>
            </a:r>
            <a:endParaRPr lang="fr-FR" b="1" dirty="0">
              <a:solidFill>
                <a:srgbClr val="509C3E"/>
              </a:solidFill>
              <a:ea typeface="Verdana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/>
          <a:lstStyle/>
          <a:p>
            <a:pPr>
              <a:buNone/>
            </a:pPr>
            <a:endParaRPr lang="fr-FR" dirty="0"/>
          </a:p>
        </p:txBody>
      </p:sp>
      <p:pic>
        <p:nvPicPr>
          <p:cNvPr id="4" name="Picture 2" descr="J:\Mes docs tmp\MIAGE\EIAH\Template Diapo PowerPoint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142852"/>
            <a:ext cx="1357322" cy="913709"/>
          </a:xfrm>
          <a:prstGeom prst="rect">
            <a:avLst/>
          </a:prstGeom>
          <a:noFill/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  <a:endParaRPr lang="fr-F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fr-FR" b="1" dirty="0" smtClean="0">
                <a:solidFill>
                  <a:srgbClr val="509C3E"/>
                </a:solidFill>
                <a:ea typeface="Verdana" pitchFamily="34" charset="0"/>
                <a:cs typeface="Arial" pitchFamily="34" charset="0"/>
              </a:rPr>
              <a:t>A l’origine d’un besoin</a:t>
            </a:r>
            <a:endParaRPr lang="fr-FR" b="1" dirty="0">
              <a:solidFill>
                <a:srgbClr val="509C3E"/>
              </a:solidFill>
              <a:ea typeface="Verdana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/>
          <a:lstStyle/>
          <a:p>
            <a:pPr>
              <a:buNone/>
            </a:pPr>
            <a:endParaRPr lang="fr-FR" dirty="0"/>
          </a:p>
        </p:txBody>
      </p:sp>
      <p:pic>
        <p:nvPicPr>
          <p:cNvPr id="4" name="Picture 2" descr="J:\Mes docs tmp\MIAGE\EIAH\Template Diapo PowerPoint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142852"/>
            <a:ext cx="1357322" cy="913709"/>
          </a:xfrm>
          <a:prstGeom prst="rect">
            <a:avLst/>
          </a:prstGeom>
          <a:noFill/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  <a:endParaRPr lang="fr-F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fr-FR" b="1" dirty="0" smtClean="0">
                <a:solidFill>
                  <a:srgbClr val="509C3E"/>
                </a:solidFill>
                <a:ea typeface="Verdana" pitchFamily="34" charset="0"/>
                <a:cs typeface="Arial" pitchFamily="34" charset="0"/>
              </a:rPr>
              <a:t>Implication globale</a:t>
            </a:r>
            <a:endParaRPr lang="fr-FR" b="1" dirty="0">
              <a:solidFill>
                <a:srgbClr val="509C3E"/>
              </a:solidFill>
              <a:ea typeface="Verdana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/>
          <a:lstStyle/>
          <a:p>
            <a:pPr>
              <a:buNone/>
            </a:pPr>
            <a:endParaRPr lang="fr-FR" dirty="0"/>
          </a:p>
        </p:txBody>
      </p:sp>
      <p:pic>
        <p:nvPicPr>
          <p:cNvPr id="4" name="Picture 2" descr="J:\Mes docs tmp\MIAGE\EIAH\Template Diapo PowerPoint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142852"/>
            <a:ext cx="1357322" cy="913709"/>
          </a:xfrm>
          <a:prstGeom prst="rect">
            <a:avLst/>
          </a:prstGeom>
          <a:noFill/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  <a:endParaRPr lang="fr-F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fr-FR" b="1" dirty="0" smtClean="0">
                <a:solidFill>
                  <a:srgbClr val="509C3E"/>
                </a:solidFill>
                <a:ea typeface="Verdana" pitchFamily="34" charset="0"/>
                <a:cs typeface="Arial" pitchFamily="34" charset="0"/>
              </a:rPr>
              <a:t>Conception et réalisation</a:t>
            </a:r>
            <a:endParaRPr lang="fr-FR" b="1" dirty="0">
              <a:solidFill>
                <a:srgbClr val="509C3E"/>
              </a:solidFill>
              <a:ea typeface="Verdana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/>
          <a:lstStyle/>
          <a:p>
            <a:pPr>
              <a:buNone/>
            </a:pPr>
            <a:endParaRPr lang="fr-FR" dirty="0"/>
          </a:p>
        </p:txBody>
      </p:sp>
      <p:pic>
        <p:nvPicPr>
          <p:cNvPr id="4" name="Picture 2" descr="J:\Mes docs tmp\MIAGE\EIAH\Template Diapo PowerPoint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142852"/>
            <a:ext cx="1357322" cy="913709"/>
          </a:xfrm>
          <a:prstGeom prst="rect">
            <a:avLst/>
          </a:prstGeom>
          <a:noFill/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  <a:endParaRPr lang="fr-FR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32</Words>
  <Application>Microsoft Office PowerPoint</Application>
  <PresentationFormat>Affichage à l'écran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Diapositive 1</vt:lpstr>
      <vt:lpstr>Première approche</vt:lpstr>
      <vt:lpstr>A l’origine d’un besoin</vt:lpstr>
      <vt:lpstr>Implication globale</vt:lpstr>
      <vt:lpstr>Conception et réalisation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Vincent</dc:creator>
  <cp:lastModifiedBy>Your User Name</cp:lastModifiedBy>
  <cp:revision>21</cp:revision>
  <dcterms:created xsi:type="dcterms:W3CDTF">2010-05-18T21:27:54Z</dcterms:created>
  <dcterms:modified xsi:type="dcterms:W3CDTF">2010-05-19T14:02:30Z</dcterms:modified>
</cp:coreProperties>
</file>