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C3E"/>
    <a:srgbClr val="478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t>18/05/2010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t="2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t>18/05/2010 22:50:50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28860" y="3071810"/>
            <a:ext cx="444384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Titre Diapo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r>
              <a:rPr lang="fr-FR" dirty="0" smtClean="0"/>
              <a:t>Contenu</a:t>
            </a: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</Words>
  <Application>Microsoft Office PowerPoint</Application>
  <PresentationFormat>Affichage à l'écran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Titre Diapo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Vincent</cp:lastModifiedBy>
  <cp:revision>6</cp:revision>
  <dcterms:created xsi:type="dcterms:W3CDTF">2010-05-18T21:27:54Z</dcterms:created>
  <dcterms:modified xsi:type="dcterms:W3CDTF">2010-05-18T21:51:07Z</dcterms:modified>
</cp:coreProperties>
</file>