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2"/>
  </p:sldMasterIdLst>
  <p:notesMasterIdLst>
    <p:notesMasterId r:id="rId5"/>
  </p:notesMasterIdLst>
  <p:sldIdLst>
    <p:sldId id="256" r:id="rId3"/>
    <p:sldId id="275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8937"/>
    <a:srgbClr val="509C3E"/>
  </p:clrMru>
  <p:extLst>
    <p:ext uri="{E76CE94A-603C-4142-B9EB-6D1370010A27}">
      <p14:discardImageEditData xmlns="" xmlns:p14="http://schemas.microsoft.com/office/powerpoint/2007/7/12/main" val="0"/>
    </p:ext>
    <p:ext uri="{D31A062A-798A-4329-ABDD-BBA856620510}">
      <p14:defaultImageDpi xmlns="" xmlns:p14="http://schemas.microsoft.com/office/powerpoint/2007/7/12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8446C-F698-48CB-995D-BA8051E3B218}" type="datetimeFigureOut">
              <a:rPr lang="fr-FR" smtClean="0"/>
              <a:pPr/>
              <a:t>04/06/2010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CF1A6-1FA9-4FD9-BE6F-D11AAA9589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07/7/12/main" val="3017624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D9BB-3AD8-4B2E-B4EF-8DEFEDB48FA6}" type="datetime9">
              <a:rPr lang="fr-FR" smtClean="0"/>
              <a:pPr/>
              <a:t>04/06/2010 09:32:46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FC8B4-8405-48EA-93A9-57FA84F7F0CB}" type="datetime9">
              <a:rPr lang="fr-FR" smtClean="0"/>
              <a:pPr/>
              <a:t>04/06/2010 09:32:46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A72A-E260-4D68-B9D9-FEE471BAD4B5}" type="datetime9">
              <a:rPr lang="fr-FR" smtClean="0"/>
              <a:pPr/>
              <a:t>04/06/2010 09:32:46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A47E-0CE0-47D1-9E9D-9448BC66C45B}" type="datetime9">
              <a:rPr lang="fr-FR" smtClean="0"/>
              <a:pPr/>
              <a:t>04/06/2010 09:32:46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DA9D-7481-4FB7-A307-026D3EA2E92C}" type="datetime9">
              <a:rPr lang="fr-FR" smtClean="0"/>
              <a:pPr/>
              <a:t>04/06/2010 09:32:46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DF93-48F5-4CD3-9986-2876898827A6}" type="datetime9">
              <a:rPr lang="fr-FR" smtClean="0"/>
              <a:pPr/>
              <a:t>04/06/2010 09:32:46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DF7D-5448-421A-8206-A488B8EAF983}" type="datetime9">
              <a:rPr lang="fr-FR" smtClean="0"/>
              <a:pPr/>
              <a:t>04/06/2010 09:32:46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BD85-71E1-4703-B2CD-5B2DFBC5DACA}" type="datetime9">
              <a:rPr lang="fr-FR" smtClean="0"/>
              <a:pPr/>
              <a:t>04/06/2010 09:32:46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7732-E66D-40BD-9E19-8B35ECBBC5AD}" type="datetime9">
              <a:rPr lang="fr-FR" smtClean="0"/>
              <a:pPr/>
              <a:t>04/06/2010 09:32:46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6A501-1B9A-4BEB-B119-77B550637D7D}" type="datetime9">
              <a:rPr lang="fr-FR" smtClean="0"/>
              <a:pPr/>
              <a:t>04/06/2010 09:32:46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AB28-BB38-45C6-9950-67DD05B3E60B}" type="datetime9">
              <a:rPr lang="fr-FR" smtClean="0"/>
              <a:pPr/>
              <a:t>04/06/2010 09:32:46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BBD87-E316-4EF3-A17D-A206EDDA5EC8}" type="datetime9">
              <a:rPr lang="fr-FR" smtClean="0"/>
              <a:pPr/>
              <a:t>04/06/2010 09:32:46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57166"/>
            <a:ext cx="2286016" cy="15388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55191" y="3071810"/>
            <a:ext cx="879118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sz="6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90" y="635795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478937"/>
                </a:solidFill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Conception et réalisation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Partie 1:</a:t>
            </a:r>
          </a:p>
          <a:p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Réalisation d’un scenario pédagogique </a:t>
            </a:r>
          </a:p>
          <a:p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Implication de plusieurs facteurs :humains , économique, ludique ….</a:t>
            </a:r>
          </a:p>
          <a:p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Identification de stratégies d’apprentissage et didactique </a:t>
            </a:r>
          </a:p>
          <a:p>
            <a:endParaRPr lang="fr-FR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Partie2:</a:t>
            </a:r>
          </a:p>
          <a:p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Réalisation d’un cahier des charges.</a:t>
            </a:r>
          </a:p>
          <a:p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La collaboration des différents secteurs :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>
                <a:solidFill>
                  <a:schemeClr val="accent3">
                    <a:lumMod val="50000"/>
                  </a:schemeClr>
                </a:solidFill>
              </a:rPr>
              <a:t>L’imagerie 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>
                <a:solidFill>
                  <a:schemeClr val="accent3">
                    <a:lumMod val="50000"/>
                  </a:schemeClr>
                </a:solidFill>
              </a:rPr>
              <a:t>Le son 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>
                <a:solidFill>
                  <a:schemeClr val="accent3">
                    <a:lumMod val="50000"/>
                  </a:schemeClr>
                </a:solidFill>
              </a:rPr>
              <a:t>La programmation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>
                <a:solidFill>
                  <a:schemeClr val="accent3">
                    <a:lumMod val="50000"/>
                  </a:schemeClr>
                </a:solidFill>
              </a:rPr>
              <a:t>Le Game design 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>
                <a:solidFill>
                  <a:schemeClr val="accent3">
                    <a:lumMod val="50000"/>
                  </a:schemeClr>
                </a:solidFill>
              </a:rPr>
              <a:t>Vidéo / photographie </a:t>
            </a:r>
          </a:p>
          <a:p>
            <a:pPr>
              <a:buNone/>
            </a:pPr>
            <a:endParaRPr lang="fr-FR" sz="2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2010-05-29T11:44:33Z</outs:dateTime>
      <outs:isPinned>true</outs:isPinned>
    </outs:relatedDate>
    <outs:relatedDate>
      <outs:type>2</outs:type>
      <outs:displayName>Created</outs:displayName>
      <outs:dateTime>2010-05-18T21:27:54Z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Vincent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Vincent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5A3C0F15-0332-4352-B791-81D1B95D66EA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65</Words>
  <Application>Microsoft Office PowerPoint</Application>
  <PresentationFormat>Affichage à l'écran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Conception et réalisation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</dc:creator>
  <cp:lastModifiedBy>Your User Name</cp:lastModifiedBy>
  <cp:revision>28</cp:revision>
  <dcterms:created xsi:type="dcterms:W3CDTF">2010-05-18T21:27:54Z</dcterms:created>
  <dcterms:modified xsi:type="dcterms:W3CDTF">2010-06-04T07:35:04Z</dcterms:modified>
</cp:coreProperties>
</file>