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3" r:id="rId9"/>
    <p:sldId id="264" r:id="rId10"/>
    <p:sldId id="265" r:id="rId11"/>
    <p:sldId id="266" r:id="rId12"/>
    <p:sldId id="26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C3E"/>
    <a:srgbClr val="4789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9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21/05/2010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2000" t="20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21/05/2010 08:34:06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10015" y="3071810"/>
            <a:ext cx="748153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Les « Serious Game »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r>
              <a:rPr lang="fr-FR" dirty="0" smtClean="0"/>
              <a:t>		Entrainement</a:t>
            </a:r>
          </a:p>
          <a:p>
            <a:pPr>
              <a:buNone/>
            </a:pPr>
            <a:r>
              <a:rPr lang="fr-FR" dirty="0" smtClean="0"/>
              <a:t>		Simulation</a:t>
            </a:r>
          </a:p>
          <a:p>
            <a:pPr>
              <a:buNone/>
            </a:pPr>
            <a:r>
              <a:rPr lang="fr-FR" dirty="0" smtClean="0"/>
              <a:t>		Stratégie</a:t>
            </a:r>
          </a:p>
          <a:p>
            <a:pPr>
              <a:buNone/>
            </a:pPr>
            <a:r>
              <a:rPr lang="fr-FR" dirty="0" smtClean="0"/>
              <a:t>			Les académies militaires sont très 	conscient de l’utilité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	pour les exercices d’entrainement.</a:t>
            </a: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r>
              <a:rPr lang="fr-FR" dirty="0" smtClean="0"/>
              <a:t>		Entrainement</a:t>
            </a:r>
          </a:p>
          <a:p>
            <a:pPr>
              <a:buNone/>
            </a:pPr>
            <a:r>
              <a:rPr lang="fr-FR" dirty="0" smtClean="0"/>
              <a:t>		Simulation</a:t>
            </a:r>
          </a:p>
          <a:p>
            <a:pPr>
              <a:buNone/>
            </a:pPr>
            <a:r>
              <a:rPr lang="fr-FR" dirty="0" smtClean="0"/>
              <a:t>		Stratégie</a:t>
            </a:r>
          </a:p>
          <a:p>
            <a:pPr>
              <a:buNone/>
            </a:pPr>
            <a:r>
              <a:rPr lang="fr-FR" dirty="0" smtClean="0"/>
              <a:t>			Les académies militaires sont très 	conscient de l’utilité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	pour les exercices d’entrainement.</a:t>
            </a: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Conception et réalisation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Cependant l’utilisation effective des  jeux et des technologies associés dans la pédagogie est sous-utilisée.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Le challenge consiste à identifier les bénéfices et les contraintes de leur utilisation, notamment dans une stratégie de défense.</a:t>
            </a: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Première approche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A l’origine d’un besoin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Privé :</a:t>
            </a:r>
          </a:p>
          <a:p>
            <a:pPr>
              <a:buNone/>
            </a:pPr>
            <a:r>
              <a:rPr lang="fr-FR" dirty="0" smtClean="0"/>
              <a:t>	Les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dans la vie de tous les jours:</a:t>
            </a:r>
          </a:p>
          <a:p>
            <a:pPr>
              <a:buNone/>
            </a:pPr>
            <a:r>
              <a:rPr lang="fr-FR" dirty="0" smtClean="0"/>
              <a:t>		</a:t>
            </a:r>
          </a:p>
          <a:p>
            <a:pPr>
              <a:buNone/>
            </a:pPr>
            <a:r>
              <a:rPr lang="fr-FR" dirty="0" smtClean="0"/>
              <a:t>		Apprentissage Linguistique,</a:t>
            </a:r>
          </a:p>
          <a:p>
            <a:pPr>
              <a:buNone/>
            </a:pPr>
            <a:r>
              <a:rPr lang="fr-FR" dirty="0" smtClean="0"/>
              <a:t>		Cuisine,</a:t>
            </a:r>
          </a:p>
          <a:p>
            <a:pPr>
              <a:buNone/>
            </a:pPr>
            <a:r>
              <a:rPr lang="fr-FR" smtClean="0"/>
              <a:t>		Musique,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	Sécurité domestique :</a:t>
            </a:r>
          </a:p>
          <a:p>
            <a:pPr>
              <a:buNone/>
            </a:pPr>
            <a:r>
              <a:rPr lang="fr-FR" dirty="0" smtClean="0"/>
              <a:t>			Exemple : </a:t>
            </a:r>
          </a:p>
          <a:p>
            <a:pPr>
              <a:buNone/>
            </a:pPr>
            <a:r>
              <a:rPr lang="fr-FR" dirty="0" smtClean="0"/>
              <a:t>				Kid </a:t>
            </a:r>
            <a:r>
              <a:rPr lang="fr-FR" dirty="0" err="1" smtClean="0"/>
              <a:t>Kitchen</a:t>
            </a: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Enseignement : 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Mathématiques 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	Exemple : </a:t>
            </a:r>
            <a:r>
              <a:rPr lang="fr-FR" dirty="0" err="1" smtClean="0"/>
              <a:t>Zombiedivision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	pour les école élémentaire.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Orientation :</a:t>
            </a:r>
          </a:p>
          <a:p>
            <a:pPr>
              <a:buNone/>
            </a:pPr>
            <a:r>
              <a:rPr lang="fr-FR" dirty="0" smtClean="0"/>
              <a:t>				Exemple : </a:t>
            </a:r>
            <a:r>
              <a:rPr lang="fr-FR" dirty="0" err="1" smtClean="0"/>
              <a:t>Technocity</a:t>
            </a:r>
            <a:r>
              <a:rPr lang="fr-FR" dirty="0" smtClean="0"/>
              <a:t> 	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			pour les collégiens et lycéen</a:t>
            </a:r>
            <a:endParaRPr lang="fr-FR" dirty="0" smtClean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Enseignement : 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Les avis sont en général très partagé sur l’impact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. Néanmoins des études ont démontré que certains avaient de réels impacts vis-à-vis de l’apprentissage.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		La difficulté est dans leur conception, les buts pédagogiques étant souvent difficiles à atteindre précisément. </a:t>
            </a:r>
            <a:endParaRPr lang="fr-FR" dirty="0" smtClean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Police 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Exemple : </a:t>
            </a:r>
            <a:r>
              <a:rPr lang="fr-FR" dirty="0" err="1" smtClean="0"/>
              <a:t>Tacking</a:t>
            </a:r>
            <a:r>
              <a:rPr lang="fr-FR" dirty="0" smtClean="0"/>
              <a:t> </a:t>
            </a:r>
            <a:r>
              <a:rPr lang="fr-FR" dirty="0" err="1" smtClean="0"/>
              <a:t>Knife</a:t>
            </a:r>
            <a:r>
              <a:rPr lang="fr-FR" dirty="0" smtClean="0"/>
              <a:t> </a:t>
            </a:r>
            <a:r>
              <a:rPr lang="fr-FR" dirty="0" smtClean="0"/>
              <a:t>crime</a:t>
            </a:r>
          </a:p>
          <a:p>
            <a:pPr>
              <a:buNone/>
            </a:pPr>
            <a:r>
              <a:rPr lang="fr-FR" dirty="0" smtClean="0"/>
              <a:t>		</a:t>
            </a:r>
            <a:r>
              <a:rPr lang="fr-FR" dirty="0" smtClean="0"/>
              <a:t>	prévention contre la violence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Hôpitaux 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Exemple : </a:t>
            </a:r>
            <a:r>
              <a:rPr lang="fr-FR" dirty="0" err="1" smtClean="0"/>
              <a:t>RescueSim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pour les services d’urgences</a:t>
            </a:r>
            <a:endParaRPr lang="fr-FR" dirty="0" smtClean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Gouvernement et Politique 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Exemple : Citizen Engagement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</a:t>
            </a:r>
            <a:endParaRPr lang="fr-FR" dirty="0" smtClean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83</Words>
  <Application>Microsoft Office PowerPoint</Application>
  <PresentationFormat>Affichage à l'écran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Première approche</vt:lpstr>
      <vt:lpstr>A l’origine d’un besoin</vt:lpstr>
      <vt:lpstr>Implication globale</vt:lpstr>
      <vt:lpstr>Implication globale</vt:lpstr>
      <vt:lpstr>Implication globale</vt:lpstr>
      <vt:lpstr>Implication globale</vt:lpstr>
      <vt:lpstr>Implication globale</vt:lpstr>
      <vt:lpstr>Implication globale</vt:lpstr>
      <vt:lpstr>Implication globale</vt:lpstr>
      <vt:lpstr>Implication globale</vt:lpstr>
      <vt:lpstr>Conception et réalisation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ludovic</cp:lastModifiedBy>
  <cp:revision>32</cp:revision>
  <dcterms:created xsi:type="dcterms:W3CDTF">2010-05-18T21:27:54Z</dcterms:created>
  <dcterms:modified xsi:type="dcterms:W3CDTF">2010-05-21T08:12:10Z</dcterms:modified>
</cp:coreProperties>
</file>