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7" r:id="rId8"/>
    <p:sldId id="263" r:id="rId9"/>
    <p:sldId id="264" r:id="rId10"/>
    <p:sldId id="265" r:id="rId11"/>
    <p:sldId id="266" r:id="rId12"/>
    <p:sldId id="260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9C3E"/>
    <a:srgbClr val="4789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9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8446C-F698-48CB-995D-BA8051E3B218}" type="datetimeFigureOut">
              <a:rPr lang="fr-FR" smtClean="0"/>
              <a:pPr/>
              <a:t>21/05/2010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CF1A6-1FA9-4FD9-BE6F-D11AAA9589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D9BB-3AD8-4B2E-B4EF-8DEFEDB48FA6}" type="datetime9">
              <a:rPr lang="fr-FR" smtClean="0"/>
              <a:pPr/>
              <a:t>21/05/2010 08:34:06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C8B4-8405-48EA-93A9-57FA84F7F0CB}" type="datetime9">
              <a:rPr lang="fr-FR" smtClean="0"/>
              <a:pPr/>
              <a:t>21/05/2010 08:34:06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72A-E260-4D68-B9D9-FEE471BAD4B5}" type="datetime9">
              <a:rPr lang="fr-FR" smtClean="0"/>
              <a:pPr/>
              <a:t>21/05/2010 08:34:06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A47E-0CE0-47D1-9E9D-9448BC66C45B}" type="datetime9">
              <a:rPr lang="fr-FR" smtClean="0"/>
              <a:pPr/>
              <a:t>21/05/2010 08:34:06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DA9D-7481-4FB7-A307-026D3EA2E92C}" type="datetime9">
              <a:rPr lang="fr-FR" smtClean="0"/>
              <a:pPr/>
              <a:t>21/05/2010 08:34:06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DF93-48F5-4CD3-9986-2876898827A6}" type="datetime9">
              <a:rPr lang="fr-FR" smtClean="0"/>
              <a:pPr/>
              <a:t>21/05/2010 08:34:06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DF7D-5448-421A-8206-A488B8EAF983}" type="datetime9">
              <a:rPr lang="fr-FR" smtClean="0"/>
              <a:pPr/>
              <a:t>21/05/2010 08:34:06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BD85-71E1-4703-B2CD-5B2DFBC5DACA}" type="datetime9">
              <a:rPr lang="fr-FR" smtClean="0"/>
              <a:pPr/>
              <a:t>21/05/2010 08:34:06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7732-E66D-40BD-9E19-8B35ECBBC5AD}" type="datetime9">
              <a:rPr lang="fr-FR" smtClean="0"/>
              <a:pPr/>
              <a:t>21/05/2010 08:34:06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A501-1B9A-4BEB-B119-77B550637D7D}" type="datetime9">
              <a:rPr lang="fr-FR" smtClean="0"/>
              <a:pPr/>
              <a:t>21/05/2010 08:34:06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AB28-BB38-45C6-9950-67DD05B3E60B}" type="datetime9">
              <a:rPr lang="fr-FR" smtClean="0"/>
              <a:pPr/>
              <a:t>21/05/2010 08:34:06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2000" t="20000" b="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BD87-E316-4EF3-A17D-A206EDDA5EC8}" type="datetime9">
              <a:rPr lang="fr-FR" smtClean="0"/>
              <a:pPr/>
              <a:t>21/05/2010 08:34:06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57166"/>
            <a:ext cx="2286016" cy="15388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10015" y="3071810"/>
            <a:ext cx="748153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Les « Serious Game »</a:t>
            </a:r>
            <a:endParaRPr lang="fr-FR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90" y="635795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478937"/>
                </a:solidFill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Implication globale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Militaire :</a:t>
            </a:r>
          </a:p>
          <a:p>
            <a:pPr>
              <a:buNone/>
            </a:pPr>
            <a:r>
              <a:rPr lang="fr-FR" dirty="0" smtClean="0"/>
              <a:t>		Entrainement</a:t>
            </a:r>
          </a:p>
          <a:p>
            <a:pPr>
              <a:buNone/>
            </a:pPr>
            <a:r>
              <a:rPr lang="fr-FR" dirty="0" smtClean="0"/>
              <a:t>		Simulation</a:t>
            </a:r>
          </a:p>
          <a:p>
            <a:pPr>
              <a:buNone/>
            </a:pPr>
            <a:r>
              <a:rPr lang="fr-FR" dirty="0" smtClean="0"/>
              <a:t>		Stratégie</a:t>
            </a:r>
          </a:p>
          <a:p>
            <a:pPr>
              <a:buNone/>
            </a:pPr>
            <a:r>
              <a:rPr lang="fr-FR" dirty="0" smtClean="0"/>
              <a:t>			Les académies militaires sont très 	conscient de l’utilité des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games</a:t>
            </a:r>
            <a:r>
              <a:rPr lang="fr-FR" dirty="0" smtClean="0"/>
              <a:t> 	pour les exercices d’entrainement.</a:t>
            </a:r>
            <a:endParaRPr lang="fr-FR" dirty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Implication globale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Militaire :</a:t>
            </a:r>
          </a:p>
          <a:p>
            <a:pPr>
              <a:buNone/>
            </a:pPr>
            <a:r>
              <a:rPr lang="fr-FR" dirty="0" smtClean="0"/>
              <a:t>		Entrainement</a:t>
            </a:r>
          </a:p>
          <a:p>
            <a:pPr>
              <a:buNone/>
            </a:pPr>
            <a:r>
              <a:rPr lang="fr-FR" dirty="0" smtClean="0"/>
              <a:t>		Simulation</a:t>
            </a:r>
          </a:p>
          <a:p>
            <a:pPr>
              <a:buNone/>
            </a:pPr>
            <a:r>
              <a:rPr lang="fr-FR" dirty="0" smtClean="0"/>
              <a:t>		Stratégie</a:t>
            </a:r>
          </a:p>
          <a:p>
            <a:pPr>
              <a:buNone/>
            </a:pPr>
            <a:r>
              <a:rPr lang="fr-FR" dirty="0" smtClean="0"/>
              <a:t>			Les académies militaires sont très 	conscient de l’utilité des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games</a:t>
            </a:r>
            <a:r>
              <a:rPr lang="fr-FR" dirty="0" smtClean="0"/>
              <a:t> 	pour les exercices d’entrainement.</a:t>
            </a:r>
            <a:endParaRPr lang="fr-FR" dirty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Conception et réalisation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/>
          <a:lstStyle/>
          <a:p>
            <a:pPr>
              <a:buNone/>
            </a:pPr>
            <a:r>
              <a:rPr lang="fr-FR" dirty="0" smtClean="0"/>
              <a:t>Militaire 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		Cependant l’utilisation effective des  jeux et des technologies associés dans la pédagogie est sous-utilisée.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		Le challenge consiste à identifier les bénéfices et les contraintes de leur utilisation, notamment dans une stratégie de défense.</a:t>
            </a:r>
            <a:endParaRPr lang="fr-FR" dirty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Première approche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/>
          <a:lstStyle/>
          <a:p>
            <a:pPr>
              <a:buNone/>
            </a:pPr>
            <a:endParaRPr lang="fr-FR" dirty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A l’origine d’un besoin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/>
          <a:lstStyle/>
          <a:p>
            <a:pPr>
              <a:buNone/>
            </a:pPr>
            <a:endParaRPr lang="fr-FR" dirty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Implication globale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/>
          <a:lstStyle/>
          <a:p>
            <a:pPr>
              <a:buNone/>
            </a:pPr>
            <a:endParaRPr lang="fr-FR" dirty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Implication globale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Privé :</a:t>
            </a:r>
          </a:p>
          <a:p>
            <a:pPr>
              <a:buNone/>
            </a:pPr>
            <a:r>
              <a:rPr lang="fr-FR" dirty="0" smtClean="0"/>
              <a:t>	Les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Games</a:t>
            </a:r>
            <a:r>
              <a:rPr lang="fr-FR" dirty="0" smtClean="0"/>
              <a:t> dans la vie de tous les jours:</a:t>
            </a:r>
          </a:p>
          <a:p>
            <a:pPr>
              <a:buNone/>
            </a:pPr>
            <a:r>
              <a:rPr lang="fr-FR" dirty="0" smtClean="0"/>
              <a:t>		</a:t>
            </a:r>
          </a:p>
          <a:p>
            <a:pPr>
              <a:buNone/>
            </a:pPr>
            <a:r>
              <a:rPr lang="fr-FR" dirty="0" smtClean="0"/>
              <a:t>		Apprentissage Linguistique,</a:t>
            </a:r>
          </a:p>
          <a:p>
            <a:pPr>
              <a:buNone/>
            </a:pPr>
            <a:r>
              <a:rPr lang="fr-FR" dirty="0" smtClean="0"/>
              <a:t>		Cuisine,</a:t>
            </a:r>
          </a:p>
          <a:p>
            <a:pPr>
              <a:buNone/>
            </a:pPr>
            <a:r>
              <a:rPr lang="fr-FR" smtClean="0"/>
              <a:t>		Musique,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	Sécurité domestique :</a:t>
            </a:r>
          </a:p>
          <a:p>
            <a:pPr>
              <a:buNone/>
            </a:pPr>
            <a:r>
              <a:rPr lang="fr-FR" dirty="0" smtClean="0"/>
              <a:t>			Exemple : </a:t>
            </a:r>
          </a:p>
          <a:p>
            <a:pPr>
              <a:buNone/>
            </a:pPr>
            <a:r>
              <a:rPr lang="fr-FR" dirty="0" smtClean="0"/>
              <a:t>				Kid </a:t>
            </a:r>
            <a:r>
              <a:rPr lang="fr-FR" dirty="0" err="1" smtClean="0"/>
              <a:t>Kitchen</a:t>
            </a: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Implication globale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Public :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	Enseignement : 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		Mathématiques :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			Exemple : </a:t>
            </a:r>
            <a:r>
              <a:rPr lang="fr-FR" dirty="0" err="1" smtClean="0"/>
              <a:t>Zombiedivision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			pour les école élémentaire.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		Orientation :</a:t>
            </a:r>
          </a:p>
          <a:p>
            <a:pPr>
              <a:buNone/>
            </a:pPr>
            <a:r>
              <a:rPr lang="fr-FR" dirty="0" smtClean="0"/>
              <a:t>				Exemple : </a:t>
            </a:r>
            <a:r>
              <a:rPr lang="fr-FR" dirty="0" err="1" smtClean="0"/>
              <a:t>Technocity</a:t>
            </a:r>
            <a:r>
              <a:rPr lang="fr-FR" dirty="0" smtClean="0"/>
              <a:t> 	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			pour les collégiens et lycéen</a:t>
            </a:r>
            <a:endParaRPr lang="fr-FR" dirty="0" smtClean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Implication globale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Public :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	Enseignement : 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		Les avis sont en général très partagé sur l’impact des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games</a:t>
            </a:r>
            <a:r>
              <a:rPr lang="fr-FR" dirty="0" smtClean="0"/>
              <a:t>. Néanmoins des études ont démontré que certains avaient de réels impacts vis-à-vis de l’apprentissage.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		La difficulté est dans leur conception, les buts pédagogiques étant souvent difficiles à atteindre précisément. </a:t>
            </a:r>
            <a:endParaRPr lang="fr-FR" dirty="0" smtClean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Implication globale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Public :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	Police :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		Exemple : </a:t>
            </a:r>
            <a:r>
              <a:rPr lang="fr-FR" dirty="0" err="1" smtClean="0"/>
              <a:t>Tacking</a:t>
            </a:r>
            <a:r>
              <a:rPr lang="fr-FR" dirty="0" smtClean="0"/>
              <a:t> </a:t>
            </a:r>
            <a:r>
              <a:rPr lang="fr-FR" dirty="0" err="1" smtClean="0"/>
              <a:t>Knife</a:t>
            </a:r>
            <a:r>
              <a:rPr lang="fr-FR" dirty="0" smtClean="0"/>
              <a:t> </a:t>
            </a:r>
            <a:r>
              <a:rPr lang="fr-FR" dirty="0" smtClean="0"/>
              <a:t>crime</a:t>
            </a:r>
          </a:p>
          <a:p>
            <a:pPr>
              <a:buNone/>
            </a:pPr>
            <a:r>
              <a:rPr lang="fr-FR" dirty="0" smtClean="0"/>
              <a:t>		</a:t>
            </a:r>
            <a:r>
              <a:rPr lang="fr-FR" dirty="0" smtClean="0"/>
              <a:t>	prévention contre la violence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	Hôpitaux :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		Exemple : </a:t>
            </a:r>
            <a:r>
              <a:rPr lang="fr-FR" dirty="0" err="1" smtClean="0"/>
              <a:t>RescueSim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		pour les services d’urgences</a:t>
            </a:r>
            <a:endParaRPr lang="fr-FR" dirty="0" smtClean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Implication globale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Public :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	Gouvernement et Politique :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		Exemple : Citizen Engagement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	</a:t>
            </a:r>
            <a:endParaRPr lang="fr-FR" dirty="0" smtClean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83</Words>
  <Application>Microsoft Office PowerPoint</Application>
  <PresentationFormat>Affichage à l'écran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Première approche</vt:lpstr>
      <vt:lpstr>A l’origine d’un besoin</vt:lpstr>
      <vt:lpstr>Implication globale</vt:lpstr>
      <vt:lpstr>Implication globale</vt:lpstr>
      <vt:lpstr>Implication globale</vt:lpstr>
      <vt:lpstr>Implication globale</vt:lpstr>
      <vt:lpstr>Implication globale</vt:lpstr>
      <vt:lpstr>Implication globale</vt:lpstr>
      <vt:lpstr>Implication globale</vt:lpstr>
      <vt:lpstr>Implication globale</vt:lpstr>
      <vt:lpstr>Conception et réalisation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</dc:creator>
  <cp:lastModifiedBy>ludovic</cp:lastModifiedBy>
  <cp:revision>32</cp:revision>
  <dcterms:created xsi:type="dcterms:W3CDTF">2010-05-18T21:27:54Z</dcterms:created>
  <dcterms:modified xsi:type="dcterms:W3CDTF">2010-05-21T08:12:10Z</dcterms:modified>
</cp:coreProperties>
</file>