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C3E"/>
    <a:srgbClr val="47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19/05/2010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19/05/2010 18:35:05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19/05/2010 18:35:05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19/05/2010 18:35:05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19/05/2010 18:35:05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19/05/2010 18:35:05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t="2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19/05/2010 18:35:06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10015" y="3071810"/>
            <a:ext cx="748153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 « Serious Game »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Première approche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A l’origine d’un besoin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fr-FR" dirty="0" smtClean="0"/>
              <a:t>Origine des  besoins</a:t>
            </a:r>
          </a:p>
          <a:p>
            <a:pPr>
              <a:buNone/>
            </a:pPr>
            <a:r>
              <a:rPr lang="fr-FR" dirty="0" smtClean="0"/>
              <a:t>	- Importance de l’apprentissage dans la maîtrise des connaissances.</a:t>
            </a:r>
          </a:p>
          <a:p>
            <a:pPr>
              <a:buNone/>
            </a:pPr>
            <a:r>
              <a:rPr lang="fr-FR" dirty="0" smtClean="0"/>
              <a:t>	- Mise à profit des nouvelles technologies au service de l’apprentissage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/>
              <a:t>- Modélisation des connaissances sous forme de « jeux sérieux »</a:t>
            </a:r>
            <a:endParaRPr lang="fr-FR" dirty="0" smtClean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35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Première approche</vt:lpstr>
      <vt:lpstr>A l’origine d’un besoin</vt:lpstr>
      <vt:lpstr>Implication globale</vt:lpstr>
      <vt:lpstr>Conception et réalisation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26</cp:revision>
  <dcterms:created xsi:type="dcterms:W3CDTF">2010-05-18T21:27:54Z</dcterms:created>
  <dcterms:modified xsi:type="dcterms:W3CDTF">2010-05-19T16:38:02Z</dcterms:modified>
</cp:coreProperties>
</file>