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1"/>
  </p:notesMasterIdLst>
  <p:sldIdLst>
    <p:sldId id="256" r:id="rId3"/>
    <p:sldId id="258" r:id="rId4"/>
    <p:sldId id="257" r:id="rId5"/>
    <p:sldId id="259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07/7/12/main" xmlns="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04/06/2010 08:37:37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28860" y="3071810"/>
            <a:ext cx="44438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34670"/>
            <a:ext cx="35775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Enseignement : </a:t>
            </a:r>
          </a:p>
          <a:p>
            <a:pPr>
              <a:buNone/>
            </a:pPr>
            <a:r>
              <a:rPr lang="fr-FR" dirty="0" smtClean="0"/>
              <a:t>			Mathématiques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Zombiedivision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		pour les école élémentaire.</a:t>
            </a:r>
          </a:p>
          <a:p>
            <a:pPr>
              <a:buNone/>
            </a:pPr>
            <a:r>
              <a:rPr lang="fr-FR" dirty="0" smtClean="0"/>
              <a:t>			Orientation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Technocity</a:t>
            </a:r>
            <a:r>
              <a:rPr lang="fr-FR" dirty="0" smtClean="0"/>
              <a:t> 	</a:t>
            </a:r>
          </a:p>
          <a:p>
            <a:pPr>
              <a:buNone/>
            </a:pPr>
            <a:r>
              <a:rPr lang="fr-FR" dirty="0" smtClean="0"/>
              <a:t>				pour les collégiens et lycéen</a:t>
            </a: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Enseignement : </a:t>
            </a:r>
          </a:p>
          <a:p>
            <a:pPr>
              <a:buNone/>
            </a:pPr>
            <a:r>
              <a:rPr lang="fr-FR" dirty="0" smtClean="0"/>
              <a:t>			Les avis sont en général très partagé sur l’impact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. Néanmoins des études ont démontré que certains avaient de réels impacts vis-à-vis de l’apprentissage. </a:t>
            </a:r>
          </a:p>
          <a:p>
            <a:pPr>
              <a:buNone/>
            </a:pPr>
            <a:r>
              <a:rPr lang="fr-FR" dirty="0" smtClean="0"/>
              <a:t>			La difficulté est dans leur conception, les buts pédagogiques étant souvent difficiles à atteindre précisément. </a:t>
            </a: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Police :</a:t>
            </a:r>
          </a:p>
          <a:p>
            <a:pPr>
              <a:buNone/>
            </a:pPr>
            <a:r>
              <a:rPr lang="fr-FR" dirty="0" smtClean="0"/>
              <a:t>			Exemple : </a:t>
            </a:r>
            <a:r>
              <a:rPr lang="fr-FR" dirty="0" err="1" smtClean="0"/>
              <a:t>Tacking</a:t>
            </a:r>
            <a:r>
              <a:rPr lang="fr-FR" dirty="0" smtClean="0"/>
              <a:t> </a:t>
            </a:r>
            <a:r>
              <a:rPr lang="fr-FR" dirty="0" err="1" smtClean="0"/>
              <a:t>Knife</a:t>
            </a:r>
            <a:r>
              <a:rPr lang="fr-FR" dirty="0" smtClean="0"/>
              <a:t> crime</a:t>
            </a:r>
          </a:p>
          <a:p>
            <a:pPr>
              <a:buNone/>
            </a:pPr>
            <a:r>
              <a:rPr lang="fr-FR" dirty="0" smtClean="0"/>
              <a:t>			prévention contre la violence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Hôpitaux :</a:t>
            </a:r>
          </a:p>
          <a:p>
            <a:pPr>
              <a:buNone/>
            </a:pPr>
            <a:r>
              <a:rPr lang="fr-FR" dirty="0" smtClean="0"/>
              <a:t>			Exemple : </a:t>
            </a:r>
            <a:r>
              <a:rPr lang="fr-FR" dirty="0" err="1" smtClean="0"/>
              <a:t>RescueSim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	pour les services d’urgences</a:t>
            </a: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Gouvernement et Politique :</a:t>
            </a:r>
          </a:p>
          <a:p>
            <a:pPr>
              <a:buNone/>
            </a:pPr>
            <a:r>
              <a:rPr lang="fr-FR" dirty="0" smtClean="0"/>
              <a:t>			Exemple : Citizen Engagement</a:t>
            </a:r>
          </a:p>
          <a:p>
            <a:pPr>
              <a:buNone/>
            </a:pPr>
            <a:r>
              <a:rPr lang="fr-FR" dirty="0" smtClean="0"/>
              <a:t>		</a:t>
            </a: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Conception et réalisation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Cependant l’utilisation effective des  jeux et des technologies associés dans la pédagogie est sous-utilisée.</a:t>
            </a:r>
          </a:p>
          <a:p>
            <a:pPr>
              <a:buNone/>
            </a:pPr>
            <a:r>
              <a:rPr lang="fr-FR" dirty="0" smtClean="0"/>
              <a:t>			Le challenge consiste à identifier les bénéfices et les contraintes de leur utilisation, notamment dans une stratégie de défense.</a:t>
            </a: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Conception et </a:t>
            </a:r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réalisation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 1: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scenario pédagogique 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Implication de plusieurs facteurs :humains , économique, ludique ….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Identification de stratégies d’apprentissage et didactique </a:t>
            </a:r>
          </a:p>
          <a:p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Partie2: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cahier des charges.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La collaboration des différents secteurs :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L’imagerie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son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La programmation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Game design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0803" y="142852"/>
            <a:ext cx="290035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 Définition(1)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3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000" dirty="0"/>
              <a:t>EIAH= Environnement informatique + intention didactique </a:t>
            </a:r>
          </a:p>
          <a:p>
            <a:r>
              <a:rPr lang="fr-FR" sz="2000" dirty="0"/>
              <a:t>Intention didactique :</a:t>
            </a:r>
          </a:p>
          <a:p>
            <a:r>
              <a:rPr lang="fr-FR" sz="2000" dirty="0"/>
              <a:t>différentes déclinaisons de l’apprentissage : enseignement, formation, autodidaxie, diffusion de connaissances</a:t>
            </a:r>
          </a:p>
          <a:p>
            <a:r>
              <a:rPr lang="fr-FR" sz="2000" dirty="0"/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5929322" y="3571876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00760" y="4557738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143636" y="5557870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928694" cy="2486060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500166" y="3786190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0803" y="142852"/>
            <a:ext cx="290035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 Définition(2)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800" dirty="0"/>
              <a:t>Environnement informatique </a:t>
            </a:r>
            <a:r>
              <a:rPr lang="fr-FR" sz="2800" dirty="0" smtClean="0"/>
              <a:t>:</a:t>
            </a:r>
          </a:p>
          <a:p>
            <a:pPr marL="0" indent="0">
              <a:buNone/>
            </a:pPr>
            <a:endParaRPr lang="fr-FR" sz="2800" dirty="0"/>
          </a:p>
          <a:p>
            <a:pPr lvl="1"/>
            <a:r>
              <a:rPr lang="fr-FR" sz="2400" dirty="0"/>
              <a:t>conçus dans le but de susciter ou accompagner un apprentissage</a:t>
            </a:r>
          </a:p>
          <a:p>
            <a:pPr lvl="1"/>
            <a:r>
              <a:rPr lang="fr-FR" sz="2400" dirty="0"/>
              <a:t>mobilisant des agents humains et artificiels</a:t>
            </a:r>
          </a:p>
          <a:p>
            <a:pPr lvl="1"/>
            <a:r>
              <a:rPr lang="fr-FR" sz="2400" dirty="0"/>
              <a:t>utilisés dans des situations d’interaction présentielles ou à </a:t>
            </a:r>
            <a:r>
              <a:rPr lang="fr-FR" sz="2400" dirty="0" smtClean="0"/>
              <a:t>distance</a:t>
            </a:r>
          </a:p>
          <a:p>
            <a:pPr marL="457200" lvl="1" indent="0">
              <a:buNone/>
            </a:pPr>
            <a:endParaRPr lang="fr-FR" sz="2400" dirty="0"/>
          </a:p>
          <a:p>
            <a:pPr>
              <a:buNone/>
            </a:pPr>
            <a:r>
              <a:rPr lang="fr-FR" sz="2800" b="1" dirty="0"/>
              <a:t>=&gt; 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</a:rPr>
              <a:t>Une transposition informatique qui intègre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07/7/12/main" xmlns="" val="25406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48" y="142852"/>
            <a:ext cx="4714908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 Approche </a:t>
            </a:r>
            <a:r>
              <a:rPr lang="fr-F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historique</a:t>
            </a:r>
            <a:r>
              <a:rPr lang="fr-FR" b="1" dirty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 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5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 ›apprentissages contrôlées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 ›apprentissage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Multimédia.</a:t>
            </a:r>
          </a:p>
          <a:p>
            <a:pPr algn="ctr"/>
            <a:r>
              <a:rPr lang="fr-FR" dirty="0" smtClean="0"/>
              <a:t>Interfaces multimodales.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 ›apprentissage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07/7/12/main" xmlns="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A l’origine d’un besoin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fr-FR" dirty="0" smtClean="0"/>
              <a:t>Origine des  besoins</a:t>
            </a:r>
          </a:p>
          <a:p>
            <a:pPr>
              <a:buNone/>
            </a:pPr>
            <a:r>
              <a:rPr lang="fr-FR" dirty="0" smtClean="0"/>
              <a:t>	- Importance de l’apprentissage dans la maîtrise des connaissances.</a:t>
            </a:r>
          </a:p>
          <a:p>
            <a:pPr>
              <a:buNone/>
            </a:pPr>
            <a:r>
              <a:rPr lang="fr-FR" dirty="0" smtClean="0"/>
              <a:t>	- Mise à profit des nouvelles technologies au service de l’apprentissage.</a:t>
            </a:r>
          </a:p>
          <a:p>
            <a:pPr>
              <a:buNone/>
            </a:pPr>
            <a:r>
              <a:rPr lang="fr-FR" dirty="0" smtClean="0"/>
              <a:t>	- Modélisation des connaissances sous forme de « jeux sérieux »</a:t>
            </a: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Privé :</a:t>
            </a:r>
          </a:p>
          <a:p>
            <a:pPr>
              <a:buNone/>
            </a:pPr>
            <a:r>
              <a:rPr lang="fr-FR" dirty="0" smtClean="0"/>
              <a:t>	Les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dans la vie de tous les jours:</a:t>
            </a:r>
          </a:p>
          <a:p>
            <a:pPr>
              <a:buNone/>
            </a:pPr>
            <a:r>
              <a:rPr lang="fr-FR" dirty="0" smtClean="0"/>
              <a:t>		</a:t>
            </a:r>
          </a:p>
          <a:p>
            <a:pPr>
              <a:buNone/>
            </a:pPr>
            <a:r>
              <a:rPr lang="fr-FR" dirty="0" smtClean="0"/>
              <a:t>		Apprentissage Linguistique,</a:t>
            </a:r>
          </a:p>
          <a:p>
            <a:pPr>
              <a:buNone/>
            </a:pPr>
            <a:r>
              <a:rPr lang="fr-FR" dirty="0" smtClean="0"/>
              <a:t>		Cuisine,</a:t>
            </a:r>
          </a:p>
          <a:p>
            <a:pPr>
              <a:buNone/>
            </a:pPr>
            <a:r>
              <a:rPr lang="fr-FR" smtClean="0"/>
              <a:t>		Musique,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Sécurité domestique :</a:t>
            </a:r>
          </a:p>
          <a:p>
            <a:pPr>
              <a:buNone/>
            </a:pPr>
            <a:r>
              <a:rPr lang="fr-FR" dirty="0" smtClean="0"/>
              <a:t>			Exemple : </a:t>
            </a:r>
          </a:p>
          <a:p>
            <a:pPr>
              <a:buNone/>
            </a:pPr>
            <a:r>
              <a:rPr lang="fr-FR" dirty="0" smtClean="0"/>
              <a:t>				Kid </a:t>
            </a:r>
            <a:r>
              <a:rPr lang="fr-FR" dirty="0" err="1" smtClean="0"/>
              <a:t>Kitchen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427</Words>
  <Application>Microsoft Office PowerPoint</Application>
  <PresentationFormat>Affichage à l'écran (4:3)</PresentationFormat>
  <Paragraphs>189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 Définition(1)</vt:lpstr>
      <vt:lpstr> Définition(2)</vt:lpstr>
      <vt:lpstr> Approche historique </vt:lpstr>
      <vt:lpstr>Diapositive 6</vt:lpstr>
      <vt:lpstr>A l’origine d’un besoin</vt:lpstr>
      <vt:lpstr>Diapositive 8</vt:lpstr>
      <vt:lpstr>Implication globale</vt:lpstr>
      <vt:lpstr>Implication globale</vt:lpstr>
      <vt:lpstr>Implication globale</vt:lpstr>
      <vt:lpstr>Implication globale</vt:lpstr>
      <vt:lpstr>Implication globale</vt:lpstr>
      <vt:lpstr>Implication globale</vt:lpstr>
      <vt:lpstr>Implication globale</vt:lpstr>
      <vt:lpstr>Conception et réalisation</vt:lpstr>
      <vt:lpstr>Diapositive 17</vt:lpstr>
      <vt:lpstr>Conception et réalisation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27</cp:revision>
  <dcterms:created xsi:type="dcterms:W3CDTF">2010-05-18T21:27:54Z</dcterms:created>
  <dcterms:modified xsi:type="dcterms:W3CDTF">2010-06-04T07:02:28Z</dcterms:modified>
</cp:coreProperties>
</file>