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58" r:id="rId4"/>
    <p:sldId id="257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07/7/12/main" xmlns="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09:27:19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28860" y="3071810"/>
            <a:ext cx="4443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34670"/>
            <a:ext cx="35775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Mathématiques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Zombiedivision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	pour les école élémentaire.</a:t>
            </a:r>
          </a:p>
          <a:p>
            <a:pPr>
              <a:buNone/>
            </a:pPr>
            <a:r>
              <a:rPr lang="fr-FR" dirty="0" smtClean="0"/>
              <a:t>			Orientation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Technocity</a:t>
            </a:r>
            <a:r>
              <a:rPr lang="fr-FR" dirty="0" smtClean="0"/>
              <a:t> 	</a:t>
            </a:r>
          </a:p>
          <a:p>
            <a:pPr>
              <a:buNone/>
            </a:pPr>
            <a:r>
              <a:rPr lang="fr-FR" dirty="0" smtClean="0"/>
              <a:t>				pour les collégiens et lycéen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Les avis sont en général très partagé sur l’impact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. Néanmoins des études ont démontré que certains avaient de réels impacts vis-à-vis de l’apprentissage. </a:t>
            </a:r>
          </a:p>
          <a:p>
            <a:pPr>
              <a:buNone/>
            </a:pPr>
            <a:r>
              <a:rPr lang="fr-FR" dirty="0" smtClean="0"/>
              <a:t>			La difficulté est dans leur conception, les buts pédagogiques étant souvent difficiles à atteindre précisément. 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Police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Tacking</a:t>
            </a:r>
            <a:r>
              <a:rPr lang="fr-FR" dirty="0" smtClean="0"/>
              <a:t> </a:t>
            </a:r>
            <a:r>
              <a:rPr lang="fr-FR" dirty="0" err="1" smtClean="0"/>
              <a:t>Knife</a:t>
            </a:r>
            <a:r>
              <a:rPr lang="fr-FR" dirty="0" smtClean="0"/>
              <a:t> crime</a:t>
            </a:r>
          </a:p>
          <a:p>
            <a:pPr>
              <a:buNone/>
            </a:pPr>
            <a:r>
              <a:rPr lang="fr-FR" dirty="0" smtClean="0"/>
              <a:t>			prévention contre la violence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Hôpitaux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RescueSim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pour les services d’urgences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Gouvernement et Politique :</a:t>
            </a:r>
          </a:p>
          <a:p>
            <a:pPr>
              <a:buNone/>
            </a:pPr>
            <a:r>
              <a:rPr lang="fr-FR" dirty="0" smtClean="0"/>
              <a:t>			Exemple : Citizen Engagement</a:t>
            </a:r>
          </a:p>
          <a:p>
            <a:pPr>
              <a:buNone/>
            </a:pPr>
            <a:r>
              <a:rPr lang="fr-FR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Cependant l’utilisation effective des  jeux et des technologies associés dans la pédagogie est sous-utilisée.</a:t>
            </a:r>
          </a:p>
          <a:p>
            <a:pPr>
              <a:buNone/>
            </a:pPr>
            <a:r>
              <a:rPr lang="fr-FR" dirty="0" smtClean="0"/>
              <a:t>			Le challenge consiste à identifier les bénéfices et les contraintes de leur utilisation, notamment dans une stratégie de défense.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 1: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scenario pédagogique 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Implication de plusieurs facteurs :humains , économique, ludique ….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Identification de stratégies d’apprentissage et didactique </a:t>
            </a:r>
          </a:p>
          <a:p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Partie2: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cahier des charges.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3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000" dirty="0"/>
              <a:t>EIAH= Environnement informatique + intention didactique </a:t>
            </a:r>
          </a:p>
          <a:p>
            <a:r>
              <a:rPr lang="fr-FR" sz="2000" dirty="0"/>
              <a:t>Intention didactique :</a:t>
            </a:r>
          </a:p>
          <a:p>
            <a:r>
              <a:rPr lang="fr-FR" sz="2000" dirty="0"/>
              <a:t>différentes déclinaisons de l’apprentissage : enseignement, formation, autodidaxie, diffusion de connaissances</a:t>
            </a:r>
          </a:p>
          <a:p>
            <a:r>
              <a:rPr lang="fr-FR" sz="2000" dirty="0"/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5929322" y="3571876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00760" y="4557738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143636" y="5557870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928694" cy="2486060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500166" y="3786190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800" dirty="0"/>
              <a:t>Environnement informatique 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endParaRPr lang="fr-FR" sz="2800" dirty="0"/>
          </a:p>
          <a:p>
            <a:pPr lvl="1"/>
            <a:r>
              <a:rPr lang="fr-FR" sz="2400" dirty="0"/>
              <a:t>conçus dans le but de susciter ou accompagner un apprentissage</a:t>
            </a:r>
          </a:p>
          <a:p>
            <a:pPr lvl="1"/>
            <a:r>
              <a:rPr lang="fr-FR" sz="2400" dirty="0"/>
              <a:t>mobilisant des agents humains et artificiels</a:t>
            </a:r>
          </a:p>
          <a:p>
            <a:pPr lvl="1"/>
            <a:r>
              <a:rPr lang="fr-FR" sz="2400" dirty="0"/>
              <a:t>utilisés dans des situations d’interaction présentielles ou à </a:t>
            </a:r>
            <a:r>
              <a:rPr lang="fr-FR" sz="2400" dirty="0" smtClean="0"/>
              <a:t>distance</a:t>
            </a:r>
          </a:p>
          <a:p>
            <a:pPr marL="457200" lvl="1" indent="0">
              <a:buNone/>
            </a:pPr>
            <a:endParaRPr lang="fr-FR" sz="2400" dirty="0"/>
          </a:p>
          <a:p>
            <a:pPr>
              <a:buNone/>
            </a:pPr>
            <a:r>
              <a:rPr lang="fr-FR" sz="2800" b="1" dirty="0"/>
              <a:t>=&gt; 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</a:rPr>
              <a:t>Une transposition informatique qui intègre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5406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5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›apprentissage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fr-FR" dirty="0" smtClean="0"/>
              <a:t>Origine des  besoins</a:t>
            </a:r>
          </a:p>
          <a:p>
            <a:pPr>
              <a:buNone/>
            </a:pPr>
            <a:r>
              <a:rPr lang="fr-FR" dirty="0" smtClean="0"/>
              <a:t>	- Importance de l’apprentissage dans la maîtrise des connaissances.</a:t>
            </a:r>
          </a:p>
          <a:p>
            <a:pPr>
              <a:buNone/>
            </a:pPr>
            <a:r>
              <a:rPr lang="fr-FR" dirty="0" smtClean="0"/>
              <a:t>	- Mise à profit des nouvelles technologies au service de l’apprentissage.</a:t>
            </a:r>
          </a:p>
          <a:p>
            <a:pPr>
              <a:buNone/>
            </a:pPr>
            <a:r>
              <a:rPr lang="fr-FR" dirty="0" smtClean="0"/>
              <a:t>	- Modélisation des connaissances sous forme de « jeux sérieux »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A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l’origine d’un besoin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Privé :</a:t>
            </a:r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dans la vie de tous les jours:</a:t>
            </a:r>
          </a:p>
          <a:p>
            <a:pPr>
              <a:buNone/>
            </a:pPr>
            <a:r>
              <a:rPr lang="fr-FR" dirty="0" smtClean="0"/>
              <a:t>		</a:t>
            </a:r>
          </a:p>
          <a:p>
            <a:pPr>
              <a:buNone/>
            </a:pPr>
            <a:r>
              <a:rPr lang="fr-FR" dirty="0" smtClean="0"/>
              <a:t>		Apprentissage Linguistique,</a:t>
            </a:r>
          </a:p>
          <a:p>
            <a:pPr>
              <a:buNone/>
            </a:pPr>
            <a:r>
              <a:rPr lang="fr-FR" dirty="0" smtClean="0"/>
              <a:t>		Cuisine,</a:t>
            </a:r>
          </a:p>
          <a:p>
            <a:pPr>
              <a:buNone/>
            </a:pPr>
            <a:r>
              <a:rPr lang="fr-FR" smtClean="0"/>
              <a:t>		Musique,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Sécurité domestique :</a:t>
            </a:r>
          </a:p>
          <a:p>
            <a:pPr>
              <a:buNone/>
            </a:pPr>
            <a:r>
              <a:rPr lang="fr-FR" dirty="0" smtClean="0"/>
              <a:t>			Exemple : </a:t>
            </a:r>
          </a:p>
          <a:p>
            <a:pPr>
              <a:buNone/>
            </a:pPr>
            <a:r>
              <a:rPr lang="fr-FR" dirty="0" smtClean="0"/>
              <a:t>				Kid </a:t>
            </a:r>
            <a:r>
              <a:rPr lang="fr-FR" dirty="0" err="1" smtClean="0"/>
              <a:t>Kitchen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433</Words>
  <Application>Microsoft Office PowerPoint</Application>
  <PresentationFormat>Affichage à l'écran (4:3)</PresentationFormat>
  <Paragraphs>189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Première  approche</vt:lpstr>
      <vt:lpstr>Première  approche</vt:lpstr>
      <vt:lpstr>Première  approche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32</cp:revision>
  <dcterms:created xsi:type="dcterms:W3CDTF">2010-05-18T21:27:54Z</dcterms:created>
  <dcterms:modified xsi:type="dcterms:W3CDTF">2010-06-04T07:29:43Z</dcterms:modified>
</cp:coreProperties>
</file>