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19"/>
  </p:notesMasterIdLst>
  <p:sldIdLst>
    <p:sldId id="256" r:id="rId3"/>
    <p:sldId id="276" r:id="rId4"/>
    <p:sldId id="258" r:id="rId5"/>
    <p:sldId id="257" r:id="rId6"/>
    <p:sldId id="277" r:id="rId7"/>
    <p:sldId id="260" r:id="rId8"/>
    <p:sldId id="262" r:id="rId9"/>
    <p:sldId id="263" r:id="rId10"/>
    <p:sldId id="265" r:id="rId11"/>
    <p:sldId id="266" r:id="rId12"/>
    <p:sldId id="267" r:id="rId13"/>
    <p:sldId id="269" r:id="rId14"/>
    <p:sldId id="270" r:id="rId15"/>
    <p:sldId id="278" r:id="rId16"/>
    <p:sldId id="274" r:id="rId17"/>
    <p:sldId id="275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8937"/>
    <a:srgbClr val="509C3E"/>
  </p:clrMru>
  <p:extLst>
    <p:ext uri="{E76CE94A-603C-4142-B9EB-6D1370010A27}">
      <p14:discardImageEditData xmlns:p14="http://schemas.microsoft.com/office/powerpoint/2007/7/12/main" xmlns="" val="0"/>
    </p:ext>
    <p:ext uri="{D31A062A-798A-4329-ABDD-BBA856620510}">
      <p14:defaultImageDpi xmlns:p14="http://schemas.microsoft.com/office/powerpoint/2007/7/12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2BD287-D070-4D36-87CE-6F4C19BD5E70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09C7F815-76DA-434A-8E1B-644D174D5EA1}">
      <dgm:prSet phldrT="[Texte]" custT="1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sz="2000" dirty="0" smtClean="0"/>
            <a:t>Développer des stratégies pour résoudre des </a:t>
          </a:r>
          <a:r>
            <a:rPr lang="fr-FR" sz="2000" dirty="0" smtClean="0">
              <a:latin typeface="Book Antiqua" pitchFamily="18" charset="0"/>
            </a:rPr>
            <a:t>crises</a:t>
          </a:r>
          <a:r>
            <a:rPr lang="fr-FR" sz="2000" dirty="0" smtClean="0"/>
            <a:t> naissantes et chroniques.</a:t>
          </a:r>
          <a:endParaRPr lang="fr-FR" sz="2000" dirty="0"/>
        </a:p>
      </dgm:t>
    </dgm:pt>
    <dgm:pt modelId="{AF24C8B2-FA6E-4284-9DBE-76A21DB9745A}" type="parTrans" cxnId="{0A520457-6384-4AC6-9DC7-F1D96567A4AD}">
      <dgm:prSet/>
      <dgm:spPr/>
      <dgm:t>
        <a:bodyPr/>
        <a:lstStyle/>
        <a:p>
          <a:endParaRPr lang="fr-FR"/>
        </a:p>
      </dgm:t>
    </dgm:pt>
    <dgm:pt modelId="{FBE9F18E-DF04-4AEB-B923-2C2D6C032576}" type="sibTrans" cxnId="{0A520457-6384-4AC6-9DC7-F1D96567A4AD}">
      <dgm:prSet/>
      <dgm:spPr/>
      <dgm:t>
        <a:bodyPr/>
        <a:lstStyle/>
        <a:p>
          <a:endParaRPr lang="fr-FR"/>
        </a:p>
      </dgm:t>
    </dgm:pt>
    <dgm:pt modelId="{8937002C-B987-4D7D-BE1B-30D7DEB518E7}">
      <dgm:prSet phldrT="[Texte]"/>
      <dgm:spPr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dirty="0" smtClean="0"/>
            <a:t>Mettre le doigt sur les problèmes actuels </a:t>
          </a:r>
          <a:endParaRPr lang="fr-FR" dirty="0"/>
        </a:p>
      </dgm:t>
    </dgm:pt>
    <dgm:pt modelId="{09980951-2238-4118-A580-359A6D7045E2}" type="parTrans" cxnId="{5E027410-CEA2-4DDB-9108-4A6B0B95904E}">
      <dgm:prSet/>
      <dgm:spPr/>
      <dgm:t>
        <a:bodyPr/>
        <a:lstStyle/>
        <a:p>
          <a:endParaRPr lang="fr-FR"/>
        </a:p>
      </dgm:t>
    </dgm:pt>
    <dgm:pt modelId="{66622FEF-5331-4D50-82B6-1F47C40EECB5}" type="sibTrans" cxnId="{5E027410-CEA2-4DDB-9108-4A6B0B95904E}">
      <dgm:prSet/>
      <dgm:spPr/>
      <dgm:t>
        <a:bodyPr/>
        <a:lstStyle/>
        <a:p>
          <a:endParaRPr lang="fr-FR"/>
        </a:p>
      </dgm:t>
    </dgm:pt>
    <dgm:pt modelId="{C3918A07-F7B7-4B52-B072-60CC8A0C5A89}">
      <dgm:prSet phldrT="[Texte]" custT="1"/>
      <dgm:spPr>
        <a:solidFill>
          <a:schemeClr val="bg2">
            <a:lumMod val="50000"/>
          </a:schemeClr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sz="1600" dirty="0" smtClean="0">
              <a:latin typeface="Book Antiqua" pitchFamily="18" charset="0"/>
            </a:rPr>
            <a:t>Amener les utilisateurs à réfléchir aux actions à mener afin de les résoudre</a:t>
          </a:r>
          <a:endParaRPr lang="fr-FR" sz="1600" dirty="0">
            <a:latin typeface="Book Antiqua" pitchFamily="18" charset="0"/>
          </a:endParaRPr>
        </a:p>
      </dgm:t>
    </dgm:pt>
    <dgm:pt modelId="{B5DFC0A4-F739-46CA-BD80-7D1F9805E619}" type="parTrans" cxnId="{3F784C55-0C78-427F-A3CB-017B2208347C}">
      <dgm:prSet/>
      <dgm:spPr/>
      <dgm:t>
        <a:bodyPr/>
        <a:lstStyle/>
        <a:p>
          <a:endParaRPr lang="fr-FR"/>
        </a:p>
      </dgm:t>
    </dgm:pt>
    <dgm:pt modelId="{BEE02DE1-5703-4CDD-94B5-867FFF56D2C9}" type="sibTrans" cxnId="{3F784C55-0C78-427F-A3CB-017B2208347C}">
      <dgm:prSet/>
      <dgm:spPr/>
      <dgm:t>
        <a:bodyPr/>
        <a:lstStyle/>
        <a:p>
          <a:endParaRPr lang="fr-FR"/>
        </a:p>
      </dgm:t>
    </dgm:pt>
    <dgm:pt modelId="{5C73A9DF-1F9D-465D-83E9-FA5EB7E43A04}" type="pres">
      <dgm:prSet presAssocID="{762BD287-D070-4D36-87CE-6F4C19BD5E70}" presName="linear" presStyleCnt="0">
        <dgm:presLayoutVars>
          <dgm:dir/>
          <dgm:animLvl val="lvl"/>
          <dgm:resizeHandles val="exact"/>
        </dgm:presLayoutVars>
      </dgm:prSet>
      <dgm:spPr/>
    </dgm:pt>
    <dgm:pt modelId="{C9B7363B-3778-4B69-93DF-1F79039EF23B}" type="pres">
      <dgm:prSet presAssocID="{09C7F815-76DA-434A-8E1B-644D174D5EA1}" presName="parentLin" presStyleCnt="0"/>
      <dgm:spPr/>
    </dgm:pt>
    <dgm:pt modelId="{B9E42D0C-B3F5-4BB2-8B59-A47E82CA6FD4}" type="pres">
      <dgm:prSet presAssocID="{09C7F815-76DA-434A-8E1B-644D174D5EA1}" presName="parentLeftMargin" presStyleLbl="node1" presStyleIdx="0" presStyleCnt="3"/>
      <dgm:spPr/>
    </dgm:pt>
    <dgm:pt modelId="{3A22FC79-AC98-4B8E-8986-01563A4AA94A}" type="pres">
      <dgm:prSet presAssocID="{09C7F815-76DA-434A-8E1B-644D174D5EA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B0D6EF-3C68-4AA8-8CB2-28BD3E1F5C2A}" type="pres">
      <dgm:prSet presAssocID="{09C7F815-76DA-434A-8E1B-644D174D5EA1}" presName="negativeSpace" presStyleCnt="0"/>
      <dgm:spPr/>
    </dgm:pt>
    <dgm:pt modelId="{CD953DA6-0CA2-4B38-BFF7-C17E335F4D9D}" type="pres">
      <dgm:prSet presAssocID="{09C7F815-76DA-434A-8E1B-644D174D5EA1}" presName="childText" presStyleLbl="conFgAcc1" presStyleIdx="0" presStyleCnt="3">
        <dgm:presLayoutVars>
          <dgm:bulletEnabled val="1"/>
        </dgm:presLayoutVars>
      </dgm:prSet>
      <dgm:spPr/>
    </dgm:pt>
    <dgm:pt modelId="{1A642446-8B14-4AFC-A9BC-771B6439AF52}" type="pres">
      <dgm:prSet presAssocID="{FBE9F18E-DF04-4AEB-B923-2C2D6C032576}" presName="spaceBetweenRectangles" presStyleCnt="0"/>
      <dgm:spPr/>
    </dgm:pt>
    <dgm:pt modelId="{F62C8CBD-8593-4FA6-BE6C-C875DE8DA209}" type="pres">
      <dgm:prSet presAssocID="{8937002C-B987-4D7D-BE1B-30D7DEB518E7}" presName="parentLin" presStyleCnt="0"/>
      <dgm:spPr/>
    </dgm:pt>
    <dgm:pt modelId="{1E06C9DC-28E0-4F3D-8587-16D51FD3DED9}" type="pres">
      <dgm:prSet presAssocID="{8937002C-B987-4D7D-BE1B-30D7DEB518E7}" presName="parentLeftMargin" presStyleLbl="node1" presStyleIdx="0" presStyleCnt="3"/>
      <dgm:spPr/>
    </dgm:pt>
    <dgm:pt modelId="{92016EA6-BDDE-4C66-AF32-795C3929579A}" type="pres">
      <dgm:prSet presAssocID="{8937002C-B987-4D7D-BE1B-30D7DEB518E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56D46C-D5B2-4375-BF9F-01B2C599E207}" type="pres">
      <dgm:prSet presAssocID="{8937002C-B987-4D7D-BE1B-30D7DEB518E7}" presName="negativeSpace" presStyleCnt="0"/>
      <dgm:spPr/>
    </dgm:pt>
    <dgm:pt modelId="{C9501E1C-1B39-401C-9886-F281114F52B6}" type="pres">
      <dgm:prSet presAssocID="{8937002C-B987-4D7D-BE1B-30D7DEB518E7}" presName="childText" presStyleLbl="conFgAcc1" presStyleIdx="1" presStyleCnt="3">
        <dgm:presLayoutVars>
          <dgm:bulletEnabled val="1"/>
        </dgm:presLayoutVars>
      </dgm:prSet>
      <dgm:spPr/>
    </dgm:pt>
    <dgm:pt modelId="{BF4D573E-B815-47DF-960F-2B6908586521}" type="pres">
      <dgm:prSet presAssocID="{66622FEF-5331-4D50-82B6-1F47C40EECB5}" presName="spaceBetweenRectangles" presStyleCnt="0"/>
      <dgm:spPr/>
    </dgm:pt>
    <dgm:pt modelId="{C8DDF233-E48F-456E-905D-DE1CC48A3298}" type="pres">
      <dgm:prSet presAssocID="{C3918A07-F7B7-4B52-B072-60CC8A0C5A89}" presName="parentLin" presStyleCnt="0"/>
      <dgm:spPr/>
    </dgm:pt>
    <dgm:pt modelId="{636FD89D-99C8-4D06-BD4E-2090B421C0C8}" type="pres">
      <dgm:prSet presAssocID="{C3918A07-F7B7-4B52-B072-60CC8A0C5A89}" presName="parentLeftMargin" presStyleLbl="node1" presStyleIdx="1" presStyleCnt="3"/>
      <dgm:spPr/>
    </dgm:pt>
    <dgm:pt modelId="{A17DC67D-C67A-416E-BA77-9E1A6DBC3893}" type="pres">
      <dgm:prSet presAssocID="{C3918A07-F7B7-4B52-B072-60CC8A0C5A8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31AAB3-1E83-4DE9-BEE4-B602F24EB2CD}" type="pres">
      <dgm:prSet presAssocID="{C3918A07-F7B7-4B52-B072-60CC8A0C5A89}" presName="negativeSpace" presStyleCnt="0"/>
      <dgm:spPr/>
    </dgm:pt>
    <dgm:pt modelId="{34EBB205-335F-4A6F-9F04-0627FDE05C12}" type="pres">
      <dgm:prSet presAssocID="{C3918A07-F7B7-4B52-B072-60CC8A0C5A8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A5FC089-3345-4261-B10E-A1B14F1D07A5}" type="presOf" srcId="{762BD287-D070-4D36-87CE-6F4C19BD5E70}" destId="{5C73A9DF-1F9D-465D-83E9-FA5EB7E43A04}" srcOrd="0" destOrd="0" presId="urn:microsoft.com/office/officeart/2005/8/layout/list1"/>
    <dgm:cxn modelId="{3A362C76-2E2A-495A-88FB-84748F9CC792}" type="presOf" srcId="{09C7F815-76DA-434A-8E1B-644D174D5EA1}" destId="{B9E42D0C-B3F5-4BB2-8B59-A47E82CA6FD4}" srcOrd="0" destOrd="0" presId="urn:microsoft.com/office/officeart/2005/8/layout/list1"/>
    <dgm:cxn modelId="{0A520457-6384-4AC6-9DC7-F1D96567A4AD}" srcId="{762BD287-D070-4D36-87CE-6F4C19BD5E70}" destId="{09C7F815-76DA-434A-8E1B-644D174D5EA1}" srcOrd="0" destOrd="0" parTransId="{AF24C8B2-FA6E-4284-9DBE-76A21DB9745A}" sibTransId="{FBE9F18E-DF04-4AEB-B923-2C2D6C032576}"/>
    <dgm:cxn modelId="{BC4600A3-31DD-4E81-828A-F8B33E593628}" type="presOf" srcId="{C3918A07-F7B7-4B52-B072-60CC8A0C5A89}" destId="{636FD89D-99C8-4D06-BD4E-2090B421C0C8}" srcOrd="0" destOrd="0" presId="urn:microsoft.com/office/officeart/2005/8/layout/list1"/>
    <dgm:cxn modelId="{4045E3F3-1992-4F9A-9211-9E317ACE01DF}" type="presOf" srcId="{8937002C-B987-4D7D-BE1B-30D7DEB518E7}" destId="{92016EA6-BDDE-4C66-AF32-795C3929579A}" srcOrd="1" destOrd="0" presId="urn:microsoft.com/office/officeart/2005/8/layout/list1"/>
    <dgm:cxn modelId="{EB7F1CA7-0288-4F07-BDC4-1357B9080CBC}" type="presOf" srcId="{8937002C-B987-4D7D-BE1B-30D7DEB518E7}" destId="{1E06C9DC-28E0-4F3D-8587-16D51FD3DED9}" srcOrd="0" destOrd="0" presId="urn:microsoft.com/office/officeart/2005/8/layout/list1"/>
    <dgm:cxn modelId="{3F784C55-0C78-427F-A3CB-017B2208347C}" srcId="{762BD287-D070-4D36-87CE-6F4C19BD5E70}" destId="{C3918A07-F7B7-4B52-B072-60CC8A0C5A89}" srcOrd="2" destOrd="0" parTransId="{B5DFC0A4-F739-46CA-BD80-7D1F9805E619}" sibTransId="{BEE02DE1-5703-4CDD-94B5-867FFF56D2C9}"/>
    <dgm:cxn modelId="{25B5841B-AF98-43F6-9032-86B5CC16AFAA}" type="presOf" srcId="{C3918A07-F7B7-4B52-B072-60CC8A0C5A89}" destId="{A17DC67D-C67A-416E-BA77-9E1A6DBC3893}" srcOrd="1" destOrd="0" presId="urn:microsoft.com/office/officeart/2005/8/layout/list1"/>
    <dgm:cxn modelId="{5C9FA5EA-DFFB-4ADE-ADF5-423A15906DC9}" type="presOf" srcId="{09C7F815-76DA-434A-8E1B-644D174D5EA1}" destId="{3A22FC79-AC98-4B8E-8986-01563A4AA94A}" srcOrd="1" destOrd="0" presId="urn:microsoft.com/office/officeart/2005/8/layout/list1"/>
    <dgm:cxn modelId="{5E027410-CEA2-4DDB-9108-4A6B0B95904E}" srcId="{762BD287-D070-4D36-87CE-6F4C19BD5E70}" destId="{8937002C-B987-4D7D-BE1B-30D7DEB518E7}" srcOrd="1" destOrd="0" parTransId="{09980951-2238-4118-A580-359A6D7045E2}" sibTransId="{66622FEF-5331-4D50-82B6-1F47C40EECB5}"/>
    <dgm:cxn modelId="{4A1E5A78-CEF4-4CE8-B1D0-86826DC06F45}" type="presParOf" srcId="{5C73A9DF-1F9D-465D-83E9-FA5EB7E43A04}" destId="{C9B7363B-3778-4B69-93DF-1F79039EF23B}" srcOrd="0" destOrd="0" presId="urn:microsoft.com/office/officeart/2005/8/layout/list1"/>
    <dgm:cxn modelId="{C2FD57A5-F5E4-4796-AB4D-D37ED4813AD4}" type="presParOf" srcId="{C9B7363B-3778-4B69-93DF-1F79039EF23B}" destId="{B9E42D0C-B3F5-4BB2-8B59-A47E82CA6FD4}" srcOrd="0" destOrd="0" presId="urn:microsoft.com/office/officeart/2005/8/layout/list1"/>
    <dgm:cxn modelId="{E40C472B-C552-4F94-B0A2-01B2EB4EC483}" type="presParOf" srcId="{C9B7363B-3778-4B69-93DF-1F79039EF23B}" destId="{3A22FC79-AC98-4B8E-8986-01563A4AA94A}" srcOrd="1" destOrd="0" presId="urn:microsoft.com/office/officeart/2005/8/layout/list1"/>
    <dgm:cxn modelId="{1030CD9C-8709-4BA6-ADFE-3775195E8573}" type="presParOf" srcId="{5C73A9DF-1F9D-465D-83E9-FA5EB7E43A04}" destId="{B2B0D6EF-3C68-4AA8-8CB2-28BD3E1F5C2A}" srcOrd="1" destOrd="0" presId="urn:microsoft.com/office/officeart/2005/8/layout/list1"/>
    <dgm:cxn modelId="{3AC50A94-D10D-4CA7-9BFA-D0E87D462BA8}" type="presParOf" srcId="{5C73A9DF-1F9D-465D-83E9-FA5EB7E43A04}" destId="{CD953DA6-0CA2-4B38-BFF7-C17E335F4D9D}" srcOrd="2" destOrd="0" presId="urn:microsoft.com/office/officeart/2005/8/layout/list1"/>
    <dgm:cxn modelId="{B0B2508D-687F-456E-B407-2E34FB2AC5D6}" type="presParOf" srcId="{5C73A9DF-1F9D-465D-83E9-FA5EB7E43A04}" destId="{1A642446-8B14-4AFC-A9BC-771B6439AF52}" srcOrd="3" destOrd="0" presId="urn:microsoft.com/office/officeart/2005/8/layout/list1"/>
    <dgm:cxn modelId="{69EE73B0-FF78-4E25-BEEA-57251C29BC62}" type="presParOf" srcId="{5C73A9DF-1F9D-465D-83E9-FA5EB7E43A04}" destId="{F62C8CBD-8593-4FA6-BE6C-C875DE8DA209}" srcOrd="4" destOrd="0" presId="urn:microsoft.com/office/officeart/2005/8/layout/list1"/>
    <dgm:cxn modelId="{AEE5D954-9813-497B-8E19-C69D6A9E5FF7}" type="presParOf" srcId="{F62C8CBD-8593-4FA6-BE6C-C875DE8DA209}" destId="{1E06C9DC-28E0-4F3D-8587-16D51FD3DED9}" srcOrd="0" destOrd="0" presId="urn:microsoft.com/office/officeart/2005/8/layout/list1"/>
    <dgm:cxn modelId="{718CEF4A-5D11-42D2-A487-48B3F3660FC9}" type="presParOf" srcId="{F62C8CBD-8593-4FA6-BE6C-C875DE8DA209}" destId="{92016EA6-BDDE-4C66-AF32-795C3929579A}" srcOrd="1" destOrd="0" presId="urn:microsoft.com/office/officeart/2005/8/layout/list1"/>
    <dgm:cxn modelId="{85790E45-9A90-4C6B-9A1D-5118431979FB}" type="presParOf" srcId="{5C73A9DF-1F9D-465D-83E9-FA5EB7E43A04}" destId="{5756D46C-D5B2-4375-BF9F-01B2C599E207}" srcOrd="5" destOrd="0" presId="urn:microsoft.com/office/officeart/2005/8/layout/list1"/>
    <dgm:cxn modelId="{BCF13004-E5AC-4ABE-BE39-4CA4D5AAF2EB}" type="presParOf" srcId="{5C73A9DF-1F9D-465D-83E9-FA5EB7E43A04}" destId="{C9501E1C-1B39-401C-9886-F281114F52B6}" srcOrd="6" destOrd="0" presId="urn:microsoft.com/office/officeart/2005/8/layout/list1"/>
    <dgm:cxn modelId="{D9C0CE5D-A18F-40E8-89E7-43B704DA2833}" type="presParOf" srcId="{5C73A9DF-1F9D-465D-83E9-FA5EB7E43A04}" destId="{BF4D573E-B815-47DF-960F-2B6908586521}" srcOrd="7" destOrd="0" presId="urn:microsoft.com/office/officeart/2005/8/layout/list1"/>
    <dgm:cxn modelId="{F648B434-6261-491C-A7F7-147366D805C5}" type="presParOf" srcId="{5C73A9DF-1F9D-465D-83E9-FA5EB7E43A04}" destId="{C8DDF233-E48F-456E-905D-DE1CC48A3298}" srcOrd="8" destOrd="0" presId="urn:microsoft.com/office/officeart/2005/8/layout/list1"/>
    <dgm:cxn modelId="{73A6F3BC-A7D3-4D42-8A35-19AD346DB03C}" type="presParOf" srcId="{C8DDF233-E48F-456E-905D-DE1CC48A3298}" destId="{636FD89D-99C8-4D06-BD4E-2090B421C0C8}" srcOrd="0" destOrd="0" presId="urn:microsoft.com/office/officeart/2005/8/layout/list1"/>
    <dgm:cxn modelId="{1436522E-280E-44E7-B212-7E3CA006F3D6}" type="presParOf" srcId="{C8DDF233-E48F-456E-905D-DE1CC48A3298}" destId="{A17DC67D-C67A-416E-BA77-9E1A6DBC3893}" srcOrd="1" destOrd="0" presId="urn:microsoft.com/office/officeart/2005/8/layout/list1"/>
    <dgm:cxn modelId="{F9D8E9D4-F364-4D6C-BE9C-026CA03C39A3}" type="presParOf" srcId="{5C73A9DF-1F9D-465D-83E9-FA5EB7E43A04}" destId="{C931AAB3-1E83-4DE9-BEE4-B602F24EB2CD}" srcOrd="9" destOrd="0" presId="urn:microsoft.com/office/officeart/2005/8/layout/list1"/>
    <dgm:cxn modelId="{54213A6B-96BC-4373-864B-9F452136F940}" type="presParOf" srcId="{5C73A9DF-1F9D-465D-83E9-FA5EB7E43A04}" destId="{34EBB205-335F-4A6F-9F04-0627FDE05C1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82B263-219B-4899-BF40-F1F2E571014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BFA78C4-6B50-4C55-9165-3AD6A38ADC4F}">
      <dgm:prSet phldrT="[Texte]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Gains de temps et d’argent</a:t>
          </a:r>
          <a:r>
            <a:rPr lang="fr-FR" dirty="0" smtClean="0">
              <a:latin typeface="Book Antiqua" pitchFamily="18" charset="0"/>
            </a:rPr>
            <a:t> </a:t>
          </a:r>
          <a:endParaRPr lang="fr-FR" dirty="0"/>
        </a:p>
      </dgm:t>
    </dgm:pt>
    <dgm:pt modelId="{D36D99CC-78E9-422A-973F-A92FD3795D77}" type="parTrans" cxnId="{FFC1AFDC-A851-4706-B225-371FA5231634}">
      <dgm:prSet/>
      <dgm:spPr/>
      <dgm:t>
        <a:bodyPr/>
        <a:lstStyle/>
        <a:p>
          <a:endParaRPr lang="fr-FR"/>
        </a:p>
      </dgm:t>
    </dgm:pt>
    <dgm:pt modelId="{0C13ABB9-DE09-4095-A44F-F9D0D6D678AF}" type="sibTrans" cxnId="{FFC1AFDC-A851-4706-B225-371FA5231634}">
      <dgm:prSet/>
      <dgm:spPr/>
      <dgm:t>
        <a:bodyPr/>
        <a:lstStyle/>
        <a:p>
          <a:endParaRPr lang="fr-FR"/>
        </a:p>
      </dgm:t>
    </dgm:pt>
    <dgm:pt modelId="{F9708A86-DC2D-4B9F-96C3-3C6E72F78977}">
      <dgm:prSet phldrT="[Texte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dirty="0" smtClean="0">
              <a:latin typeface="Book Antiqua" pitchFamily="18" charset="0"/>
            </a:rPr>
            <a:t>car pas de déplacement nécessaire</a:t>
          </a:r>
          <a:endParaRPr lang="fr-FR" dirty="0"/>
        </a:p>
      </dgm:t>
    </dgm:pt>
    <dgm:pt modelId="{00455B10-000D-48CA-99EE-6FD42CA6F4B1}" type="parTrans" cxnId="{2889AF5E-0F24-40C1-93E2-24199F42198D}">
      <dgm:prSet/>
      <dgm:spPr/>
      <dgm:t>
        <a:bodyPr/>
        <a:lstStyle/>
        <a:p>
          <a:endParaRPr lang="fr-FR"/>
        </a:p>
      </dgm:t>
    </dgm:pt>
    <dgm:pt modelId="{F729AE63-3E09-44CC-A477-10746152BE10}" type="sibTrans" cxnId="{2889AF5E-0F24-40C1-93E2-24199F42198D}">
      <dgm:prSet/>
      <dgm:spPr/>
      <dgm:t>
        <a:bodyPr/>
        <a:lstStyle/>
        <a:p>
          <a:endParaRPr lang="fr-FR"/>
        </a:p>
      </dgm:t>
    </dgm:pt>
    <dgm:pt modelId="{4C825A09-7175-4292-9F59-2D30B785B301}">
      <dgm:prSet phldrT="[Texte]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Un meilleur apprentissage </a:t>
          </a:r>
          <a:endParaRPr lang="fr-FR" dirty="0"/>
        </a:p>
      </dgm:t>
    </dgm:pt>
    <dgm:pt modelId="{53395AFB-E28D-4953-ACE3-50947A22134E}" type="parTrans" cxnId="{32EB13A6-3EFB-4D7A-BD75-F3E68D0D3E0A}">
      <dgm:prSet/>
      <dgm:spPr/>
      <dgm:t>
        <a:bodyPr/>
        <a:lstStyle/>
        <a:p>
          <a:endParaRPr lang="fr-FR"/>
        </a:p>
      </dgm:t>
    </dgm:pt>
    <dgm:pt modelId="{03AF88BA-E8C3-4750-9AD5-AC4B8D2449D5}" type="sibTrans" cxnId="{32EB13A6-3EFB-4D7A-BD75-F3E68D0D3E0A}">
      <dgm:prSet/>
      <dgm:spPr/>
      <dgm:t>
        <a:bodyPr/>
        <a:lstStyle/>
        <a:p>
          <a:endParaRPr lang="fr-FR"/>
        </a:p>
      </dgm:t>
    </dgm:pt>
    <dgm:pt modelId="{854777EF-3C16-4FE5-839C-D5196C463BAE}">
      <dgm:prSet phldrT="[Texte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dirty="0" smtClean="0">
              <a:latin typeface="Book Antiqua" pitchFamily="18" charset="0"/>
            </a:rPr>
            <a:t>par la mise en situation concrète</a:t>
          </a:r>
          <a:endParaRPr lang="fr-FR" dirty="0"/>
        </a:p>
      </dgm:t>
    </dgm:pt>
    <dgm:pt modelId="{1AECE16D-9BBB-4211-BEFE-A6D0874B6E76}" type="parTrans" cxnId="{C3500CB9-82B7-4E84-967F-BDD5FDAE1988}">
      <dgm:prSet/>
      <dgm:spPr/>
      <dgm:t>
        <a:bodyPr/>
        <a:lstStyle/>
        <a:p>
          <a:endParaRPr lang="fr-FR"/>
        </a:p>
      </dgm:t>
    </dgm:pt>
    <dgm:pt modelId="{E384F2A4-6586-467A-916E-455D3DEDB579}" type="sibTrans" cxnId="{C3500CB9-82B7-4E84-967F-BDD5FDAE1988}">
      <dgm:prSet/>
      <dgm:spPr/>
      <dgm:t>
        <a:bodyPr/>
        <a:lstStyle/>
        <a:p>
          <a:endParaRPr lang="fr-FR"/>
        </a:p>
      </dgm:t>
    </dgm:pt>
    <dgm:pt modelId="{985480A6-E125-4478-A807-A0C8AE53C191}">
      <dgm:prSet phldrT="[Texte]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Une meilleure motivation des collaborateurs</a:t>
          </a:r>
          <a:endParaRPr lang="fr-FR" dirty="0"/>
        </a:p>
      </dgm:t>
    </dgm:pt>
    <dgm:pt modelId="{92A1FA68-42B1-49D1-B440-28C9700A5FAC}" type="parTrans" cxnId="{8708B4DD-E1D3-4B16-A2E5-1D73D251617A}">
      <dgm:prSet/>
      <dgm:spPr/>
      <dgm:t>
        <a:bodyPr/>
        <a:lstStyle/>
        <a:p>
          <a:endParaRPr lang="fr-FR"/>
        </a:p>
      </dgm:t>
    </dgm:pt>
    <dgm:pt modelId="{DF09FE7A-D7F4-40F6-B2DA-59473D6C252C}" type="sibTrans" cxnId="{8708B4DD-E1D3-4B16-A2E5-1D73D251617A}">
      <dgm:prSet/>
      <dgm:spPr/>
      <dgm:t>
        <a:bodyPr/>
        <a:lstStyle/>
        <a:p>
          <a:endParaRPr lang="fr-FR"/>
        </a:p>
      </dgm:t>
    </dgm:pt>
    <dgm:pt modelId="{A575A6F6-8EF9-42E5-9D00-643A6B7301D0}">
      <dgm:prSet phldrT="[Texte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dirty="0" smtClean="0">
              <a:latin typeface="Book Antiqua" pitchFamily="18" charset="0"/>
            </a:rPr>
            <a:t>qui se sentent davantage impliqués dans leur formation.</a:t>
          </a:r>
          <a:endParaRPr lang="fr-FR" dirty="0"/>
        </a:p>
      </dgm:t>
    </dgm:pt>
    <dgm:pt modelId="{453BB942-1493-4BCF-8EF9-46B3304F2568}" type="parTrans" cxnId="{8AA0B426-34CA-42F4-AF66-95D15EB7B77A}">
      <dgm:prSet/>
      <dgm:spPr/>
      <dgm:t>
        <a:bodyPr/>
        <a:lstStyle/>
        <a:p>
          <a:endParaRPr lang="fr-FR"/>
        </a:p>
      </dgm:t>
    </dgm:pt>
    <dgm:pt modelId="{8035811D-B1E8-4C3A-9EB1-C9DE337CBFC1}" type="sibTrans" cxnId="{8AA0B426-34CA-42F4-AF66-95D15EB7B77A}">
      <dgm:prSet/>
      <dgm:spPr/>
      <dgm:t>
        <a:bodyPr/>
        <a:lstStyle/>
        <a:p>
          <a:endParaRPr lang="fr-FR"/>
        </a:p>
      </dgm:t>
    </dgm:pt>
    <dgm:pt modelId="{6C2F328A-A558-4565-849C-B3A04939A121}">
      <dgm:prSet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Une plus grande autonomie et responsabilité</a:t>
          </a:r>
          <a:r>
            <a:rPr lang="fr-FR" dirty="0" smtClean="0">
              <a:latin typeface="Book Antiqua" pitchFamily="18" charset="0"/>
            </a:rPr>
            <a:t> </a:t>
          </a:r>
          <a:endParaRPr lang="fr-FR" dirty="0"/>
        </a:p>
      </dgm:t>
    </dgm:pt>
    <dgm:pt modelId="{F1F6C420-87B9-4BE9-B928-C281511E9E28}" type="parTrans" cxnId="{5CAFB10C-57CF-45C5-842B-4EBFDE3D8244}">
      <dgm:prSet/>
      <dgm:spPr/>
      <dgm:t>
        <a:bodyPr/>
        <a:lstStyle/>
        <a:p>
          <a:endParaRPr lang="fr-FR"/>
        </a:p>
      </dgm:t>
    </dgm:pt>
    <dgm:pt modelId="{7F0A17D8-8862-431F-B76C-78C0E8495D89}" type="sibTrans" cxnId="{5CAFB10C-57CF-45C5-842B-4EBFDE3D8244}">
      <dgm:prSet/>
      <dgm:spPr/>
      <dgm:t>
        <a:bodyPr/>
        <a:lstStyle/>
        <a:p>
          <a:endParaRPr lang="fr-FR"/>
        </a:p>
      </dgm:t>
    </dgm:pt>
    <dgm:pt modelId="{55CAEADC-94ED-4BAD-8580-D70695B9E202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smtClean="0">
              <a:latin typeface="Book Antiqua" pitchFamily="18" charset="0"/>
            </a:rPr>
            <a:t>de la part de l’apprenant.</a:t>
          </a:r>
          <a:endParaRPr lang="fr-FR"/>
        </a:p>
      </dgm:t>
    </dgm:pt>
    <dgm:pt modelId="{57076F53-1408-4CCD-B5F5-C0A931B619D8}" type="parTrans" cxnId="{14484254-245E-4C93-AC39-02D91272BBF8}">
      <dgm:prSet/>
      <dgm:spPr/>
      <dgm:t>
        <a:bodyPr/>
        <a:lstStyle/>
        <a:p>
          <a:endParaRPr lang="fr-FR"/>
        </a:p>
      </dgm:t>
    </dgm:pt>
    <dgm:pt modelId="{A4630EF4-CF3B-4F3E-90ED-4504D43AD1D8}" type="sibTrans" cxnId="{14484254-245E-4C93-AC39-02D91272BBF8}">
      <dgm:prSet/>
      <dgm:spPr/>
      <dgm:t>
        <a:bodyPr/>
        <a:lstStyle/>
        <a:p>
          <a:endParaRPr lang="fr-FR"/>
        </a:p>
      </dgm:t>
    </dgm:pt>
    <dgm:pt modelId="{9BDA8A9E-B312-4841-AE92-667380A1D4AD}" type="pres">
      <dgm:prSet presAssocID="{FB82B263-219B-4899-BF40-F1F2E5710142}" presName="Name0" presStyleCnt="0">
        <dgm:presLayoutVars>
          <dgm:dir/>
          <dgm:animLvl val="lvl"/>
          <dgm:resizeHandles val="exact"/>
        </dgm:presLayoutVars>
      </dgm:prSet>
      <dgm:spPr/>
    </dgm:pt>
    <dgm:pt modelId="{9393B76F-492C-4D7D-BF5E-70E3D4A91064}" type="pres">
      <dgm:prSet presAssocID="{ABFA78C4-6B50-4C55-9165-3AD6A38ADC4F}" presName="composite" presStyleCnt="0"/>
      <dgm:spPr/>
    </dgm:pt>
    <dgm:pt modelId="{84E5F5CA-25C6-4279-91FF-CE11763732C4}" type="pres">
      <dgm:prSet presAssocID="{ABFA78C4-6B50-4C55-9165-3AD6A38ADC4F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32C8ED-86D0-461D-93C6-54E984FF2055}" type="pres">
      <dgm:prSet presAssocID="{ABFA78C4-6B50-4C55-9165-3AD6A38ADC4F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7A5F49-67E2-4931-B134-43AE83BC0C29}" type="pres">
      <dgm:prSet presAssocID="{0C13ABB9-DE09-4095-A44F-F9D0D6D678AF}" presName="space" presStyleCnt="0"/>
      <dgm:spPr/>
    </dgm:pt>
    <dgm:pt modelId="{85231F2D-2893-433E-AB64-AB1BEA0670AA}" type="pres">
      <dgm:prSet presAssocID="{4C825A09-7175-4292-9F59-2D30B785B301}" presName="composite" presStyleCnt="0"/>
      <dgm:spPr/>
    </dgm:pt>
    <dgm:pt modelId="{EE1B52AD-B65C-4404-8A29-9B0C2EC97C85}" type="pres">
      <dgm:prSet presAssocID="{4C825A09-7175-4292-9F59-2D30B785B301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6F11AF-D610-4CCF-8C2F-CE69CB1F078A}" type="pres">
      <dgm:prSet presAssocID="{4C825A09-7175-4292-9F59-2D30B785B301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CCBD32-20A0-4DF6-B7C8-E102FAE2418F}" type="pres">
      <dgm:prSet presAssocID="{03AF88BA-E8C3-4750-9AD5-AC4B8D2449D5}" presName="space" presStyleCnt="0"/>
      <dgm:spPr/>
    </dgm:pt>
    <dgm:pt modelId="{D62E8E14-C735-47B7-884C-368B4B0D4E67}" type="pres">
      <dgm:prSet presAssocID="{985480A6-E125-4478-A807-A0C8AE53C191}" presName="composite" presStyleCnt="0"/>
      <dgm:spPr/>
    </dgm:pt>
    <dgm:pt modelId="{E672E842-8C44-4F8B-8629-8AB3FD82F5C5}" type="pres">
      <dgm:prSet presAssocID="{985480A6-E125-4478-A807-A0C8AE53C191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53268B-86B6-4488-AE01-065FC24D82F0}" type="pres">
      <dgm:prSet presAssocID="{985480A6-E125-4478-A807-A0C8AE53C191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DD8AB-FA7E-4092-988A-5F514C059CFE}" type="pres">
      <dgm:prSet presAssocID="{DF09FE7A-D7F4-40F6-B2DA-59473D6C252C}" presName="space" presStyleCnt="0"/>
      <dgm:spPr/>
    </dgm:pt>
    <dgm:pt modelId="{16D30E6F-C12F-44C3-994C-EDC1BD06FD48}" type="pres">
      <dgm:prSet presAssocID="{6C2F328A-A558-4565-849C-B3A04939A121}" presName="composite" presStyleCnt="0"/>
      <dgm:spPr/>
    </dgm:pt>
    <dgm:pt modelId="{78AB2F9A-ED0B-4CB3-946B-88CDB05FCF3B}" type="pres">
      <dgm:prSet presAssocID="{6C2F328A-A558-4565-849C-B3A04939A12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EE6EC24-DCE8-40E9-88F3-82A7FCFCAF04}" type="pres">
      <dgm:prSet presAssocID="{6C2F328A-A558-4565-849C-B3A04939A121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FDB872C6-0FA2-4332-88AE-1BD909A77E18}" type="presOf" srcId="{854777EF-3C16-4FE5-839C-D5196C463BAE}" destId="{1D6F11AF-D610-4CCF-8C2F-CE69CB1F078A}" srcOrd="0" destOrd="0" presId="urn:microsoft.com/office/officeart/2005/8/layout/hList1"/>
    <dgm:cxn modelId="{5CAFB10C-57CF-45C5-842B-4EBFDE3D8244}" srcId="{FB82B263-219B-4899-BF40-F1F2E5710142}" destId="{6C2F328A-A558-4565-849C-B3A04939A121}" srcOrd="3" destOrd="0" parTransId="{F1F6C420-87B9-4BE9-B928-C281511E9E28}" sibTransId="{7F0A17D8-8862-431F-B76C-78C0E8495D89}"/>
    <dgm:cxn modelId="{D8458F9C-C560-4D93-B681-9BCBF7F0919D}" type="presOf" srcId="{4C825A09-7175-4292-9F59-2D30B785B301}" destId="{EE1B52AD-B65C-4404-8A29-9B0C2EC97C85}" srcOrd="0" destOrd="0" presId="urn:microsoft.com/office/officeart/2005/8/layout/hList1"/>
    <dgm:cxn modelId="{FFC1AFDC-A851-4706-B225-371FA5231634}" srcId="{FB82B263-219B-4899-BF40-F1F2E5710142}" destId="{ABFA78C4-6B50-4C55-9165-3AD6A38ADC4F}" srcOrd="0" destOrd="0" parTransId="{D36D99CC-78E9-422A-973F-A92FD3795D77}" sibTransId="{0C13ABB9-DE09-4095-A44F-F9D0D6D678AF}"/>
    <dgm:cxn modelId="{2A410062-6C4F-41F9-9C01-FE26B9798C34}" type="presOf" srcId="{ABFA78C4-6B50-4C55-9165-3AD6A38ADC4F}" destId="{84E5F5CA-25C6-4279-91FF-CE11763732C4}" srcOrd="0" destOrd="0" presId="urn:microsoft.com/office/officeart/2005/8/layout/hList1"/>
    <dgm:cxn modelId="{32EB13A6-3EFB-4D7A-BD75-F3E68D0D3E0A}" srcId="{FB82B263-219B-4899-BF40-F1F2E5710142}" destId="{4C825A09-7175-4292-9F59-2D30B785B301}" srcOrd="1" destOrd="0" parTransId="{53395AFB-E28D-4953-ACE3-50947A22134E}" sibTransId="{03AF88BA-E8C3-4750-9AD5-AC4B8D2449D5}"/>
    <dgm:cxn modelId="{7D017D1E-261D-4DC0-85A9-A4C9CEA82600}" type="presOf" srcId="{985480A6-E125-4478-A807-A0C8AE53C191}" destId="{E672E842-8C44-4F8B-8629-8AB3FD82F5C5}" srcOrd="0" destOrd="0" presId="urn:microsoft.com/office/officeart/2005/8/layout/hList1"/>
    <dgm:cxn modelId="{335515A9-C1E6-4182-A267-28EF5CC91521}" type="presOf" srcId="{FB82B263-219B-4899-BF40-F1F2E5710142}" destId="{9BDA8A9E-B312-4841-AE92-667380A1D4AD}" srcOrd="0" destOrd="0" presId="urn:microsoft.com/office/officeart/2005/8/layout/hList1"/>
    <dgm:cxn modelId="{8708B4DD-E1D3-4B16-A2E5-1D73D251617A}" srcId="{FB82B263-219B-4899-BF40-F1F2E5710142}" destId="{985480A6-E125-4478-A807-A0C8AE53C191}" srcOrd="2" destOrd="0" parTransId="{92A1FA68-42B1-49D1-B440-28C9700A5FAC}" sibTransId="{DF09FE7A-D7F4-40F6-B2DA-59473D6C252C}"/>
    <dgm:cxn modelId="{F218F0F6-5631-422F-82A1-31F14AEAD0A6}" type="presOf" srcId="{F9708A86-DC2D-4B9F-96C3-3C6E72F78977}" destId="{D932C8ED-86D0-461D-93C6-54E984FF2055}" srcOrd="0" destOrd="0" presId="urn:microsoft.com/office/officeart/2005/8/layout/hList1"/>
    <dgm:cxn modelId="{14484254-245E-4C93-AC39-02D91272BBF8}" srcId="{6C2F328A-A558-4565-849C-B3A04939A121}" destId="{55CAEADC-94ED-4BAD-8580-D70695B9E202}" srcOrd="0" destOrd="0" parTransId="{57076F53-1408-4CCD-B5F5-C0A931B619D8}" sibTransId="{A4630EF4-CF3B-4F3E-90ED-4504D43AD1D8}"/>
    <dgm:cxn modelId="{9331B8C8-6EA2-482E-974A-B242F7D0E564}" type="presOf" srcId="{6C2F328A-A558-4565-849C-B3A04939A121}" destId="{78AB2F9A-ED0B-4CB3-946B-88CDB05FCF3B}" srcOrd="0" destOrd="0" presId="urn:microsoft.com/office/officeart/2005/8/layout/hList1"/>
    <dgm:cxn modelId="{C3500CB9-82B7-4E84-967F-BDD5FDAE1988}" srcId="{4C825A09-7175-4292-9F59-2D30B785B301}" destId="{854777EF-3C16-4FE5-839C-D5196C463BAE}" srcOrd="0" destOrd="0" parTransId="{1AECE16D-9BBB-4211-BEFE-A6D0874B6E76}" sibTransId="{E384F2A4-6586-467A-916E-455D3DEDB579}"/>
    <dgm:cxn modelId="{2889AF5E-0F24-40C1-93E2-24199F42198D}" srcId="{ABFA78C4-6B50-4C55-9165-3AD6A38ADC4F}" destId="{F9708A86-DC2D-4B9F-96C3-3C6E72F78977}" srcOrd="0" destOrd="0" parTransId="{00455B10-000D-48CA-99EE-6FD42CA6F4B1}" sibTransId="{F729AE63-3E09-44CC-A477-10746152BE10}"/>
    <dgm:cxn modelId="{59B793F2-1500-467D-83DA-9D8C7AB1D4C4}" type="presOf" srcId="{A575A6F6-8EF9-42E5-9D00-643A6B7301D0}" destId="{8B53268B-86B6-4488-AE01-065FC24D82F0}" srcOrd="0" destOrd="0" presId="urn:microsoft.com/office/officeart/2005/8/layout/hList1"/>
    <dgm:cxn modelId="{8AA0B426-34CA-42F4-AF66-95D15EB7B77A}" srcId="{985480A6-E125-4478-A807-A0C8AE53C191}" destId="{A575A6F6-8EF9-42E5-9D00-643A6B7301D0}" srcOrd="0" destOrd="0" parTransId="{453BB942-1493-4BCF-8EF9-46B3304F2568}" sibTransId="{8035811D-B1E8-4C3A-9EB1-C9DE337CBFC1}"/>
    <dgm:cxn modelId="{B00CFA54-DCA7-43C6-8740-57B4EFEE6FEE}" type="presOf" srcId="{55CAEADC-94ED-4BAD-8580-D70695B9E202}" destId="{FEE6EC24-DCE8-40E9-88F3-82A7FCFCAF04}" srcOrd="0" destOrd="0" presId="urn:microsoft.com/office/officeart/2005/8/layout/hList1"/>
    <dgm:cxn modelId="{744A272B-9036-415E-A252-744DF521E1BD}" type="presParOf" srcId="{9BDA8A9E-B312-4841-AE92-667380A1D4AD}" destId="{9393B76F-492C-4D7D-BF5E-70E3D4A91064}" srcOrd="0" destOrd="0" presId="urn:microsoft.com/office/officeart/2005/8/layout/hList1"/>
    <dgm:cxn modelId="{00A8E9BC-DBC0-4140-8314-0C92F8F82B44}" type="presParOf" srcId="{9393B76F-492C-4D7D-BF5E-70E3D4A91064}" destId="{84E5F5CA-25C6-4279-91FF-CE11763732C4}" srcOrd="0" destOrd="0" presId="urn:microsoft.com/office/officeart/2005/8/layout/hList1"/>
    <dgm:cxn modelId="{5BA97A8B-7232-4D6D-9E1F-C38848CBF9FC}" type="presParOf" srcId="{9393B76F-492C-4D7D-BF5E-70E3D4A91064}" destId="{D932C8ED-86D0-461D-93C6-54E984FF2055}" srcOrd="1" destOrd="0" presId="urn:microsoft.com/office/officeart/2005/8/layout/hList1"/>
    <dgm:cxn modelId="{68DFBE47-CB8C-4243-A1BB-538855B5267C}" type="presParOf" srcId="{9BDA8A9E-B312-4841-AE92-667380A1D4AD}" destId="{8C7A5F49-67E2-4931-B134-43AE83BC0C29}" srcOrd="1" destOrd="0" presId="urn:microsoft.com/office/officeart/2005/8/layout/hList1"/>
    <dgm:cxn modelId="{AC76AF0D-8E2F-4352-A9CD-3EB31E04361C}" type="presParOf" srcId="{9BDA8A9E-B312-4841-AE92-667380A1D4AD}" destId="{85231F2D-2893-433E-AB64-AB1BEA0670AA}" srcOrd="2" destOrd="0" presId="urn:microsoft.com/office/officeart/2005/8/layout/hList1"/>
    <dgm:cxn modelId="{A941E3AF-61E3-47C6-96E2-1ABAAD3A1F61}" type="presParOf" srcId="{85231F2D-2893-433E-AB64-AB1BEA0670AA}" destId="{EE1B52AD-B65C-4404-8A29-9B0C2EC97C85}" srcOrd="0" destOrd="0" presId="urn:microsoft.com/office/officeart/2005/8/layout/hList1"/>
    <dgm:cxn modelId="{2395D2F1-B5F0-4E26-8BF2-F6B2AF27E5F7}" type="presParOf" srcId="{85231F2D-2893-433E-AB64-AB1BEA0670AA}" destId="{1D6F11AF-D610-4CCF-8C2F-CE69CB1F078A}" srcOrd="1" destOrd="0" presId="urn:microsoft.com/office/officeart/2005/8/layout/hList1"/>
    <dgm:cxn modelId="{7491CC87-77DC-4696-AFFE-2A8585CFA8EC}" type="presParOf" srcId="{9BDA8A9E-B312-4841-AE92-667380A1D4AD}" destId="{7ECCBD32-20A0-4DF6-B7C8-E102FAE2418F}" srcOrd="3" destOrd="0" presId="urn:microsoft.com/office/officeart/2005/8/layout/hList1"/>
    <dgm:cxn modelId="{90EB5167-55AA-4A2C-9303-ACE940BF067A}" type="presParOf" srcId="{9BDA8A9E-B312-4841-AE92-667380A1D4AD}" destId="{D62E8E14-C735-47B7-884C-368B4B0D4E67}" srcOrd="4" destOrd="0" presId="urn:microsoft.com/office/officeart/2005/8/layout/hList1"/>
    <dgm:cxn modelId="{2FC41563-3C37-4CF3-AB4E-4A4D9AFF75E2}" type="presParOf" srcId="{D62E8E14-C735-47B7-884C-368B4B0D4E67}" destId="{E672E842-8C44-4F8B-8629-8AB3FD82F5C5}" srcOrd="0" destOrd="0" presId="urn:microsoft.com/office/officeart/2005/8/layout/hList1"/>
    <dgm:cxn modelId="{10E7B806-E35F-45B0-8D87-593483955BC6}" type="presParOf" srcId="{D62E8E14-C735-47B7-884C-368B4B0D4E67}" destId="{8B53268B-86B6-4488-AE01-065FC24D82F0}" srcOrd="1" destOrd="0" presId="urn:microsoft.com/office/officeart/2005/8/layout/hList1"/>
    <dgm:cxn modelId="{88C870D9-7E83-4490-8B24-F8B67E66B2D3}" type="presParOf" srcId="{9BDA8A9E-B312-4841-AE92-667380A1D4AD}" destId="{E97DD8AB-FA7E-4092-988A-5F514C059CFE}" srcOrd="5" destOrd="0" presId="urn:microsoft.com/office/officeart/2005/8/layout/hList1"/>
    <dgm:cxn modelId="{2A9919EA-9F6E-487A-9979-F4CE60588912}" type="presParOf" srcId="{9BDA8A9E-B312-4841-AE92-667380A1D4AD}" destId="{16D30E6F-C12F-44C3-994C-EDC1BD06FD48}" srcOrd="6" destOrd="0" presId="urn:microsoft.com/office/officeart/2005/8/layout/hList1"/>
    <dgm:cxn modelId="{3B6453C2-D94D-44ED-895C-43173BF83B13}" type="presParOf" srcId="{16D30E6F-C12F-44C3-994C-EDC1BD06FD48}" destId="{78AB2F9A-ED0B-4CB3-946B-88CDB05FCF3B}" srcOrd="0" destOrd="0" presId="urn:microsoft.com/office/officeart/2005/8/layout/hList1"/>
    <dgm:cxn modelId="{E83C01F1-6A87-4A79-BA9B-F67EBE299A09}" type="presParOf" srcId="{16D30E6F-C12F-44C3-994C-EDC1BD06FD48}" destId="{FEE6EC24-DCE8-40E9-88F3-82A7FCFCAF0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953DA6-0CA2-4B38-BFF7-C17E335F4D9D}">
      <dsp:nvSpPr>
        <dsp:cNvPr id="0" name=""/>
        <dsp:cNvSpPr/>
      </dsp:nvSpPr>
      <dsp:spPr>
        <a:xfrm>
          <a:off x="0" y="575903"/>
          <a:ext cx="678661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22FC79-AC98-4B8E-8986-01563A4AA94A}">
      <dsp:nvSpPr>
        <dsp:cNvPr id="0" name=""/>
        <dsp:cNvSpPr/>
      </dsp:nvSpPr>
      <dsp:spPr>
        <a:xfrm>
          <a:off x="339330" y="280703"/>
          <a:ext cx="4750627" cy="590400"/>
        </a:xfrm>
        <a:prstGeom prst="round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562" tIns="0" rIns="1795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Développer des stratégies pour résoudre des </a:t>
          </a:r>
          <a:r>
            <a:rPr lang="fr-FR" sz="2000" kern="1200" dirty="0" smtClean="0">
              <a:latin typeface="Book Antiqua" pitchFamily="18" charset="0"/>
            </a:rPr>
            <a:t>crises</a:t>
          </a:r>
          <a:r>
            <a:rPr lang="fr-FR" sz="2000" kern="1200" dirty="0" smtClean="0"/>
            <a:t> naissantes et chroniques.</a:t>
          </a:r>
          <a:endParaRPr lang="fr-FR" sz="2000" kern="1200" dirty="0"/>
        </a:p>
      </dsp:txBody>
      <dsp:txXfrm>
        <a:off x="339330" y="280703"/>
        <a:ext cx="4750627" cy="590400"/>
      </dsp:txXfrm>
    </dsp:sp>
    <dsp:sp modelId="{C9501E1C-1B39-401C-9886-F281114F52B6}">
      <dsp:nvSpPr>
        <dsp:cNvPr id="0" name=""/>
        <dsp:cNvSpPr/>
      </dsp:nvSpPr>
      <dsp:spPr>
        <a:xfrm>
          <a:off x="0" y="1483104"/>
          <a:ext cx="678661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016EA6-BDDE-4C66-AF32-795C3929579A}">
      <dsp:nvSpPr>
        <dsp:cNvPr id="0" name=""/>
        <dsp:cNvSpPr/>
      </dsp:nvSpPr>
      <dsp:spPr>
        <a:xfrm>
          <a:off x="339330" y="1187903"/>
          <a:ext cx="4750627" cy="59040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562" tIns="0" rIns="1795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Mettre le doigt sur les problèmes actuels </a:t>
          </a:r>
          <a:endParaRPr lang="fr-FR" sz="2000" kern="1200" dirty="0"/>
        </a:p>
      </dsp:txBody>
      <dsp:txXfrm>
        <a:off x="339330" y="1187903"/>
        <a:ext cx="4750627" cy="590400"/>
      </dsp:txXfrm>
    </dsp:sp>
    <dsp:sp modelId="{34EBB205-335F-4A6F-9F04-0627FDE05C12}">
      <dsp:nvSpPr>
        <dsp:cNvPr id="0" name=""/>
        <dsp:cNvSpPr/>
      </dsp:nvSpPr>
      <dsp:spPr>
        <a:xfrm>
          <a:off x="0" y="2390304"/>
          <a:ext cx="678661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7DC67D-C67A-416E-BA77-9E1A6DBC3893}">
      <dsp:nvSpPr>
        <dsp:cNvPr id="0" name=""/>
        <dsp:cNvSpPr/>
      </dsp:nvSpPr>
      <dsp:spPr>
        <a:xfrm>
          <a:off x="339330" y="2095104"/>
          <a:ext cx="4750627" cy="590400"/>
        </a:xfrm>
        <a:prstGeom prst="roundRect">
          <a:avLst/>
        </a:prstGeom>
        <a:solidFill>
          <a:schemeClr val="bg2">
            <a:lumMod val="50000"/>
          </a:schemeClr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562" tIns="0" rIns="17956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latin typeface="Book Antiqua" pitchFamily="18" charset="0"/>
            </a:rPr>
            <a:t>Amener les utilisateurs à réfléchir aux actions à mener afin de les résoudre</a:t>
          </a:r>
          <a:endParaRPr lang="fr-FR" sz="1600" kern="1200" dirty="0">
            <a:latin typeface="Book Antiqua" pitchFamily="18" charset="0"/>
          </a:endParaRPr>
        </a:p>
      </dsp:txBody>
      <dsp:txXfrm>
        <a:off x="339330" y="2095104"/>
        <a:ext cx="4750627" cy="5904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E5F5CA-25C6-4279-91FF-CE11763732C4}">
      <dsp:nvSpPr>
        <dsp:cNvPr id="0" name=""/>
        <dsp:cNvSpPr/>
      </dsp:nvSpPr>
      <dsp:spPr>
        <a:xfrm>
          <a:off x="2981" y="1051238"/>
          <a:ext cx="1792682" cy="698969"/>
        </a:xfrm>
        <a:prstGeom prst="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Book Antiqua" pitchFamily="18" charset="0"/>
            </a:rPr>
            <a:t>Gains de temps et d’argent</a:t>
          </a:r>
          <a:r>
            <a:rPr lang="fr-FR" sz="1400" kern="1200" dirty="0" smtClean="0">
              <a:latin typeface="Book Antiqua" pitchFamily="18" charset="0"/>
            </a:rPr>
            <a:t> </a:t>
          </a:r>
          <a:endParaRPr lang="fr-FR" sz="1400" kern="1200" dirty="0"/>
        </a:p>
      </dsp:txBody>
      <dsp:txXfrm>
        <a:off x="2981" y="1051238"/>
        <a:ext cx="1792682" cy="698969"/>
      </dsp:txXfrm>
    </dsp:sp>
    <dsp:sp modelId="{D932C8ED-86D0-461D-93C6-54E984FF2055}">
      <dsp:nvSpPr>
        <dsp:cNvPr id="0" name=""/>
        <dsp:cNvSpPr/>
      </dsp:nvSpPr>
      <dsp:spPr>
        <a:xfrm>
          <a:off x="2981" y="1750207"/>
          <a:ext cx="1792682" cy="984768"/>
        </a:xfrm>
        <a:prstGeom prst="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latin typeface="Book Antiqua" pitchFamily="18" charset="0"/>
            </a:rPr>
            <a:t>car pas de déplacement nécessaire</a:t>
          </a:r>
          <a:endParaRPr lang="fr-FR" sz="1400" kern="1200" dirty="0"/>
        </a:p>
      </dsp:txBody>
      <dsp:txXfrm>
        <a:off x="2981" y="1750207"/>
        <a:ext cx="1792682" cy="984768"/>
      </dsp:txXfrm>
    </dsp:sp>
    <dsp:sp modelId="{EE1B52AD-B65C-4404-8A29-9B0C2EC97C85}">
      <dsp:nvSpPr>
        <dsp:cNvPr id="0" name=""/>
        <dsp:cNvSpPr/>
      </dsp:nvSpPr>
      <dsp:spPr>
        <a:xfrm>
          <a:off x="2046639" y="1051238"/>
          <a:ext cx="1792682" cy="698969"/>
        </a:xfrm>
        <a:prstGeom prst="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Book Antiqua" pitchFamily="18" charset="0"/>
            </a:rPr>
            <a:t>Un meilleur apprentissage </a:t>
          </a:r>
          <a:endParaRPr lang="fr-FR" sz="1400" kern="1200" dirty="0"/>
        </a:p>
      </dsp:txBody>
      <dsp:txXfrm>
        <a:off x="2046639" y="1051238"/>
        <a:ext cx="1792682" cy="698969"/>
      </dsp:txXfrm>
    </dsp:sp>
    <dsp:sp modelId="{1D6F11AF-D610-4CCF-8C2F-CE69CB1F078A}">
      <dsp:nvSpPr>
        <dsp:cNvPr id="0" name=""/>
        <dsp:cNvSpPr/>
      </dsp:nvSpPr>
      <dsp:spPr>
        <a:xfrm>
          <a:off x="2046639" y="1750207"/>
          <a:ext cx="1792682" cy="984768"/>
        </a:xfrm>
        <a:prstGeom prst="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latin typeface="Book Antiqua" pitchFamily="18" charset="0"/>
            </a:rPr>
            <a:t>par la mise en situation concrète</a:t>
          </a:r>
          <a:endParaRPr lang="fr-FR" sz="1400" kern="1200" dirty="0"/>
        </a:p>
      </dsp:txBody>
      <dsp:txXfrm>
        <a:off x="2046639" y="1750207"/>
        <a:ext cx="1792682" cy="984768"/>
      </dsp:txXfrm>
    </dsp:sp>
    <dsp:sp modelId="{E672E842-8C44-4F8B-8629-8AB3FD82F5C5}">
      <dsp:nvSpPr>
        <dsp:cNvPr id="0" name=""/>
        <dsp:cNvSpPr/>
      </dsp:nvSpPr>
      <dsp:spPr>
        <a:xfrm>
          <a:off x="4090296" y="1051238"/>
          <a:ext cx="1792682" cy="698969"/>
        </a:xfrm>
        <a:prstGeom prst="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Book Antiqua" pitchFamily="18" charset="0"/>
            </a:rPr>
            <a:t>Une meilleure motivation des collaborateurs</a:t>
          </a:r>
          <a:endParaRPr lang="fr-FR" sz="1400" kern="1200" dirty="0"/>
        </a:p>
      </dsp:txBody>
      <dsp:txXfrm>
        <a:off x="4090296" y="1051238"/>
        <a:ext cx="1792682" cy="698969"/>
      </dsp:txXfrm>
    </dsp:sp>
    <dsp:sp modelId="{8B53268B-86B6-4488-AE01-065FC24D82F0}">
      <dsp:nvSpPr>
        <dsp:cNvPr id="0" name=""/>
        <dsp:cNvSpPr/>
      </dsp:nvSpPr>
      <dsp:spPr>
        <a:xfrm>
          <a:off x="4090296" y="1750207"/>
          <a:ext cx="1792682" cy="984768"/>
        </a:xfrm>
        <a:prstGeom prst="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latin typeface="Book Antiqua" pitchFamily="18" charset="0"/>
            </a:rPr>
            <a:t>qui se sentent davantage impliqués dans leur formation.</a:t>
          </a:r>
          <a:endParaRPr lang="fr-FR" sz="1400" kern="1200" dirty="0"/>
        </a:p>
      </dsp:txBody>
      <dsp:txXfrm>
        <a:off x="4090296" y="1750207"/>
        <a:ext cx="1792682" cy="984768"/>
      </dsp:txXfrm>
    </dsp:sp>
    <dsp:sp modelId="{78AB2F9A-ED0B-4CB3-946B-88CDB05FCF3B}">
      <dsp:nvSpPr>
        <dsp:cNvPr id="0" name=""/>
        <dsp:cNvSpPr/>
      </dsp:nvSpPr>
      <dsp:spPr>
        <a:xfrm>
          <a:off x="6133954" y="1051238"/>
          <a:ext cx="1792682" cy="698969"/>
        </a:xfrm>
        <a:prstGeom prst="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Book Antiqua" pitchFamily="18" charset="0"/>
            </a:rPr>
            <a:t>Une plus grande autonomie et responsabilité</a:t>
          </a:r>
          <a:r>
            <a:rPr lang="fr-FR" sz="1400" kern="1200" dirty="0" smtClean="0">
              <a:latin typeface="Book Antiqua" pitchFamily="18" charset="0"/>
            </a:rPr>
            <a:t> </a:t>
          </a:r>
          <a:endParaRPr lang="fr-FR" sz="1400" kern="1200" dirty="0"/>
        </a:p>
      </dsp:txBody>
      <dsp:txXfrm>
        <a:off x="6133954" y="1051238"/>
        <a:ext cx="1792682" cy="698969"/>
      </dsp:txXfrm>
    </dsp:sp>
    <dsp:sp modelId="{FEE6EC24-DCE8-40E9-88F3-82A7FCFCAF04}">
      <dsp:nvSpPr>
        <dsp:cNvPr id="0" name=""/>
        <dsp:cNvSpPr/>
      </dsp:nvSpPr>
      <dsp:spPr>
        <a:xfrm>
          <a:off x="6133954" y="1750207"/>
          <a:ext cx="1792682" cy="984768"/>
        </a:xfrm>
        <a:prstGeom prst="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smtClean="0">
              <a:latin typeface="Book Antiqua" pitchFamily="18" charset="0"/>
            </a:rPr>
            <a:t>de la part de l’apprenant.</a:t>
          </a:r>
          <a:endParaRPr lang="fr-FR" sz="1400" kern="1200"/>
        </a:p>
      </dsp:txBody>
      <dsp:txXfrm>
        <a:off x="6133954" y="1750207"/>
        <a:ext cx="1792682" cy="984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8446C-F698-48CB-995D-BA8051E3B218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CF1A6-1FA9-4FD9-BE6F-D11AAA9589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07/7/12/main" xmlns="" val="3017624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D9BB-3AD8-4B2E-B4EF-8DEFEDB48FA6}" type="datetime9">
              <a:rPr lang="fr-FR" smtClean="0"/>
              <a:pPr/>
              <a:t>04/06/2010 15:17:11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FC8B4-8405-48EA-93A9-57FA84F7F0CB}" type="datetime9">
              <a:rPr lang="fr-FR" smtClean="0"/>
              <a:pPr/>
              <a:t>04/06/2010 15:17:11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A72A-E260-4D68-B9D9-FEE471BAD4B5}" type="datetime9">
              <a:rPr lang="fr-FR" smtClean="0"/>
              <a:pPr/>
              <a:t>04/06/2010 15:17:11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A47E-0CE0-47D1-9E9D-9448BC66C45B}" type="datetime9">
              <a:rPr lang="fr-FR" smtClean="0"/>
              <a:pPr/>
              <a:t>04/06/2010 15:17:11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DA9D-7481-4FB7-A307-026D3EA2E92C}" type="datetime9">
              <a:rPr lang="fr-FR" smtClean="0"/>
              <a:pPr/>
              <a:t>04/06/2010 15:17:11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DF93-48F5-4CD3-9986-2876898827A6}" type="datetime9">
              <a:rPr lang="fr-FR" smtClean="0"/>
              <a:pPr/>
              <a:t>04/06/2010 15:17:11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DF7D-5448-421A-8206-A488B8EAF983}" type="datetime9">
              <a:rPr lang="fr-FR" smtClean="0"/>
              <a:pPr/>
              <a:t>04/06/2010 15:17:11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BD85-71E1-4703-B2CD-5B2DFBC5DACA}" type="datetime9">
              <a:rPr lang="fr-FR" smtClean="0"/>
              <a:pPr/>
              <a:t>04/06/2010 15:17:11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7732-E66D-40BD-9E19-8B35ECBBC5AD}" type="datetime9">
              <a:rPr lang="fr-FR" smtClean="0"/>
              <a:pPr/>
              <a:t>04/06/2010 15:17:11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6A501-1B9A-4BEB-B119-77B550637D7D}" type="datetime9">
              <a:rPr lang="fr-FR" smtClean="0"/>
              <a:pPr/>
              <a:t>04/06/2010 15:17:11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AB28-BB38-45C6-9950-67DD05B3E60B}" type="datetime9">
              <a:rPr lang="fr-FR" smtClean="0"/>
              <a:pPr/>
              <a:t>04/06/2010 15:17:11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BBD87-E316-4EF3-A17D-A206EDDA5EC8}" type="datetime9">
              <a:rPr lang="fr-FR" smtClean="0"/>
              <a:pPr/>
              <a:t>04/06/2010 15:17:11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57166"/>
            <a:ext cx="2286016" cy="15388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024903" y="3071810"/>
            <a:ext cx="525175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Exposé EIAH</a:t>
            </a:r>
            <a:endParaRPr lang="fr-FR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57422" y="6215082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478937"/>
                </a:solidFill>
                <a:latin typeface="Book Antiqua" pitchFamily="18" charset="0"/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>
                <a:solidFill>
                  <a:schemeClr val="accent3"/>
                </a:solidFill>
                <a:latin typeface="Book Antiqua" pitchFamily="18" charset="0"/>
              </a:rPr>
              <a:t>Privé 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Les </a:t>
            </a:r>
            <a:r>
              <a:rPr lang="fr-FR" sz="2400" dirty="0" err="1" smtClean="0">
                <a:latin typeface="Book Antiqua" pitchFamily="18" charset="0"/>
              </a:rPr>
              <a:t>Serious</a:t>
            </a:r>
            <a:r>
              <a:rPr lang="fr-FR" sz="2400" dirty="0" smtClean="0">
                <a:latin typeface="Book Antiqua" pitchFamily="18" charset="0"/>
              </a:rPr>
              <a:t> </a:t>
            </a:r>
            <a:r>
              <a:rPr lang="fr-FR" sz="2400" dirty="0" err="1" smtClean="0">
                <a:latin typeface="Book Antiqua" pitchFamily="18" charset="0"/>
              </a:rPr>
              <a:t>Games</a:t>
            </a:r>
            <a:r>
              <a:rPr lang="fr-FR" sz="2400" dirty="0" smtClean="0">
                <a:latin typeface="Book Antiqua" pitchFamily="18" charset="0"/>
              </a:rPr>
              <a:t> dans la vie de tous les </a:t>
            </a:r>
            <a:r>
              <a:rPr lang="fr-FR" sz="2400" dirty="0" smtClean="0">
                <a:latin typeface="Book Antiqua" pitchFamily="18" charset="0"/>
              </a:rPr>
              <a:t>jours:</a:t>
            </a:r>
            <a:r>
              <a:rPr lang="fr-FR" sz="2400" dirty="0" smtClean="0">
                <a:latin typeface="Book Antiqua" pitchFamily="18" charset="0"/>
              </a:rPr>
              <a:t>		</a:t>
            </a:r>
          </a:p>
          <a:p>
            <a:pPr lvl="1"/>
            <a:r>
              <a:rPr lang="fr-FR" sz="2400" dirty="0" smtClean="0">
                <a:latin typeface="Book Antiqua" pitchFamily="18" charset="0"/>
              </a:rPr>
              <a:t>	</a:t>
            </a:r>
            <a:r>
              <a:rPr lang="fr-FR" sz="2400" dirty="0" smtClean="0">
                <a:latin typeface="Book Antiqua" pitchFamily="18" charset="0"/>
              </a:rPr>
              <a:t>Apprentissage Linguistique</a:t>
            </a:r>
            <a:endParaRPr lang="fr-FR" sz="2400" dirty="0" smtClean="0">
              <a:latin typeface="Book Antiqua" pitchFamily="18" charset="0"/>
            </a:endParaRPr>
          </a:p>
          <a:p>
            <a:pPr lvl="1"/>
            <a:r>
              <a:rPr lang="fr-FR" sz="2400" dirty="0" smtClean="0">
                <a:latin typeface="Book Antiqua" pitchFamily="18" charset="0"/>
              </a:rPr>
              <a:t>	</a:t>
            </a:r>
            <a:r>
              <a:rPr lang="fr-FR" sz="2400" dirty="0" smtClean="0">
                <a:latin typeface="Book Antiqua" pitchFamily="18" charset="0"/>
              </a:rPr>
              <a:t>Cuisine</a:t>
            </a:r>
            <a:endParaRPr lang="fr-FR" sz="2400" dirty="0" smtClean="0">
              <a:latin typeface="Book Antiqua" pitchFamily="18" charset="0"/>
            </a:endParaRPr>
          </a:p>
          <a:p>
            <a:pPr lvl="1"/>
            <a:r>
              <a:rPr lang="fr-FR" sz="2400" dirty="0" smtClean="0">
                <a:latin typeface="Book Antiqua" pitchFamily="18" charset="0"/>
              </a:rPr>
              <a:t>	</a:t>
            </a:r>
            <a:r>
              <a:rPr lang="fr-FR" sz="2400" dirty="0" smtClean="0">
                <a:latin typeface="Book Antiqua" pitchFamily="18" charset="0"/>
              </a:rPr>
              <a:t>Musique</a:t>
            </a:r>
            <a:endParaRPr lang="fr-FR" sz="2400" dirty="0" smtClean="0">
              <a:latin typeface="Book Antiqua" pitchFamily="18" charset="0"/>
            </a:endParaRPr>
          </a:p>
          <a:p>
            <a:pPr lvl="1"/>
            <a:r>
              <a:rPr lang="fr-FR" sz="2400" dirty="0" smtClean="0">
                <a:latin typeface="Book Antiqua" pitchFamily="18" charset="0"/>
              </a:rPr>
              <a:t>	</a:t>
            </a:r>
            <a:r>
              <a:rPr lang="fr-FR" sz="2400" dirty="0" smtClean="0">
                <a:latin typeface="Book Antiqua" pitchFamily="18" charset="0"/>
              </a:rPr>
              <a:t>Sécurité </a:t>
            </a:r>
            <a:r>
              <a:rPr lang="fr-FR" sz="2400" dirty="0" smtClean="0">
                <a:latin typeface="Book Antiqua" pitchFamily="18" charset="0"/>
              </a:rPr>
              <a:t>domestique </a:t>
            </a:r>
            <a:endParaRPr lang="fr-FR" sz="2400" dirty="0" smtClean="0">
              <a:latin typeface="Book Antiqua" pitchFamily="18" charset="0"/>
            </a:endParaRPr>
          </a:p>
          <a:p>
            <a:pPr lvl="1"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</a:t>
            </a:r>
            <a:r>
              <a:rPr lang="fr-FR" sz="2000" b="1" dirty="0" smtClean="0">
                <a:latin typeface="Book Antiqua" pitchFamily="18" charset="0"/>
              </a:rPr>
              <a:t>Exemple </a:t>
            </a:r>
            <a:r>
              <a:rPr lang="fr-FR" sz="2000" b="1" dirty="0" smtClean="0">
                <a:latin typeface="Book Antiqua" pitchFamily="18" charset="0"/>
              </a:rPr>
              <a:t>: </a:t>
            </a:r>
            <a:r>
              <a:rPr lang="fr-FR" sz="2000" b="1" dirty="0" smtClean="0">
                <a:latin typeface="Book Antiqua" pitchFamily="18" charset="0"/>
              </a:rPr>
              <a:t>Kid </a:t>
            </a:r>
            <a:r>
              <a:rPr lang="fr-FR" sz="2000" b="1" dirty="0" err="1" smtClean="0">
                <a:latin typeface="Book Antiqua" pitchFamily="18" charset="0"/>
              </a:rPr>
              <a:t>Kitchen</a:t>
            </a:r>
            <a:endParaRPr lang="fr-FR" sz="2000" b="1" dirty="0" smtClean="0">
              <a:latin typeface="Book Antiqua" pitchFamily="18" charset="0"/>
            </a:endParaRPr>
          </a:p>
          <a:p>
            <a:pPr>
              <a:buNone/>
            </a:pPr>
            <a:endParaRPr lang="fr-FR" dirty="0" smtClean="0">
              <a:latin typeface="Book Antiqua" pitchFamily="18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globale(1)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00568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>
                <a:solidFill>
                  <a:schemeClr val="accent3"/>
                </a:solidFill>
                <a:latin typeface="Book Antiqua" pitchFamily="18" charset="0"/>
              </a:rPr>
              <a:t>Public 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</a:t>
            </a:r>
            <a:r>
              <a:rPr lang="fr-FR" sz="2400" dirty="0" smtClean="0">
                <a:latin typeface="Book Antiqua" pitchFamily="18" charset="0"/>
              </a:rPr>
              <a:t>Enseignement </a:t>
            </a:r>
            <a:r>
              <a:rPr lang="fr-FR" sz="2400" dirty="0" smtClean="0">
                <a:latin typeface="Book Antiqua" pitchFamily="18" charset="0"/>
              </a:rPr>
              <a:t>: 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	</a:t>
            </a:r>
            <a:r>
              <a:rPr lang="fr-FR" sz="2400" u="sng" dirty="0" smtClean="0">
                <a:latin typeface="Book Antiqua" pitchFamily="18" charset="0"/>
              </a:rPr>
              <a:t>Mathématiques </a:t>
            </a:r>
            <a:endParaRPr lang="fr-FR" sz="2400" u="sng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</a:t>
            </a:r>
            <a:r>
              <a:rPr lang="fr-FR" sz="2400" dirty="0" err="1" smtClean="0">
                <a:latin typeface="Book Antiqua" pitchFamily="18" charset="0"/>
              </a:rPr>
              <a:t>Zombiedivision</a:t>
            </a:r>
            <a:r>
              <a:rPr lang="fr-FR" sz="2400" dirty="0" smtClean="0">
                <a:latin typeface="Book Antiqua" pitchFamily="18" charset="0"/>
              </a:rPr>
              <a:t>  =&gt; pour </a:t>
            </a:r>
            <a:r>
              <a:rPr lang="fr-FR" sz="2400" dirty="0" smtClean="0">
                <a:latin typeface="Book Antiqua" pitchFamily="18" charset="0"/>
              </a:rPr>
              <a:t>les école </a:t>
            </a:r>
            <a:r>
              <a:rPr lang="fr-FR" sz="2400" dirty="0" smtClean="0">
                <a:latin typeface="Book Antiqua" pitchFamily="18" charset="0"/>
              </a:rPr>
              <a:t>élémentaire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	</a:t>
            </a:r>
            <a:r>
              <a:rPr lang="fr-FR" sz="2400" u="sng" dirty="0" smtClean="0">
                <a:latin typeface="Book Antiqua" pitchFamily="18" charset="0"/>
              </a:rPr>
              <a:t>Orientation </a:t>
            </a:r>
            <a:endParaRPr lang="fr-FR" sz="2400" u="sng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</a:t>
            </a:r>
            <a:r>
              <a:rPr lang="fr-FR" sz="2400" dirty="0" err="1" smtClean="0">
                <a:latin typeface="Book Antiqua" pitchFamily="18" charset="0"/>
              </a:rPr>
              <a:t>Technocity</a:t>
            </a:r>
            <a:r>
              <a:rPr lang="fr-FR" sz="2400" dirty="0" smtClean="0">
                <a:latin typeface="Book Antiqua" pitchFamily="18" charset="0"/>
              </a:rPr>
              <a:t>   </a:t>
            </a:r>
            <a:r>
              <a:rPr lang="fr-FR" sz="2400" dirty="0" smtClean="0">
                <a:latin typeface="Book Antiqua" pitchFamily="18" charset="0"/>
              </a:rPr>
              <a:t>=&gt; </a:t>
            </a:r>
            <a:r>
              <a:rPr lang="fr-FR" sz="2400" dirty="0" smtClean="0">
                <a:latin typeface="Book Antiqua" pitchFamily="18" charset="0"/>
              </a:rPr>
              <a:t>pour </a:t>
            </a:r>
            <a:r>
              <a:rPr lang="fr-FR" sz="2400" dirty="0" smtClean="0">
                <a:latin typeface="Book Antiqua" pitchFamily="18" charset="0"/>
              </a:rPr>
              <a:t>les collégiens et lycéen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globale(2)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1"/>
            <a:ext cx="8229600" cy="4643470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>
                <a:solidFill>
                  <a:schemeClr val="accent3"/>
                </a:solidFill>
                <a:latin typeface="Book Antiqua" pitchFamily="18" charset="0"/>
              </a:rPr>
              <a:t>Public</a:t>
            </a:r>
            <a:r>
              <a:rPr lang="fr-FR" sz="2400" dirty="0" smtClean="0">
                <a:latin typeface="Book Antiqua" pitchFamily="18" charset="0"/>
              </a:rPr>
              <a:t>		</a:t>
            </a:r>
            <a:endParaRPr lang="fr-FR" sz="2400" dirty="0" smtClean="0">
              <a:latin typeface="Book Antiqu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Book Antiqua" pitchFamily="18" charset="0"/>
              </a:rPr>
              <a:t>Hôpitaux :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Les </a:t>
            </a:r>
            <a:r>
              <a:rPr lang="fr-FR" sz="2400" dirty="0" err="1" smtClean="0">
                <a:latin typeface="Book Antiqua" pitchFamily="18" charset="0"/>
              </a:rPr>
              <a:t>serious</a:t>
            </a:r>
            <a:r>
              <a:rPr lang="fr-FR" sz="2400" dirty="0" smtClean="0">
                <a:latin typeface="Book Antiqua" pitchFamily="18" charset="0"/>
              </a:rPr>
              <a:t> </a:t>
            </a:r>
            <a:r>
              <a:rPr lang="fr-FR" sz="2400" dirty="0" err="1" smtClean="0">
                <a:latin typeface="Book Antiqua" pitchFamily="18" charset="0"/>
              </a:rPr>
              <a:t>games</a:t>
            </a:r>
            <a:r>
              <a:rPr lang="fr-FR" sz="2400" dirty="0" smtClean="0">
                <a:latin typeface="Book Antiqua" pitchFamily="18" charset="0"/>
              </a:rPr>
              <a:t> dédiés au secteur de la santé ont pour vocation  d'améliorer les capacités mentales et physiques des utilisateurs</a:t>
            </a:r>
            <a:r>
              <a:rPr lang="fr-FR" sz="2400" dirty="0" smtClean="0">
                <a:latin typeface="Book Antiqua" pitchFamily="18" charset="0"/>
              </a:rPr>
              <a:t>.</a:t>
            </a:r>
            <a:endParaRPr lang="fr-FR" sz="2400" u="sng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</a:t>
            </a:r>
            <a:r>
              <a:rPr lang="fr-FR" sz="2000" b="1" dirty="0" smtClean="0">
                <a:latin typeface="Book Antiqua" pitchFamily="18" charset="0"/>
              </a:rPr>
              <a:t>Exemple : </a:t>
            </a:r>
            <a:r>
              <a:rPr lang="fr-FR" sz="2000" b="1" dirty="0" err="1" smtClean="0">
                <a:latin typeface="Book Antiqua" pitchFamily="18" charset="0"/>
              </a:rPr>
              <a:t>RescueSim</a:t>
            </a:r>
            <a:r>
              <a:rPr lang="fr-FR" sz="2000" b="1" dirty="0" smtClean="0">
                <a:latin typeface="Book Antiqua" pitchFamily="18" charset="0"/>
              </a:rPr>
              <a:t>   =&gt; pour les services d’urgences</a:t>
            </a:r>
            <a:endParaRPr lang="fr-FR" sz="2000" b="1" dirty="0" smtClean="0">
              <a:latin typeface="Book Antiqua" pitchFamily="18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globale(3)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sz="2400" b="1" dirty="0" smtClean="0">
                <a:solidFill>
                  <a:schemeClr val="accent3"/>
                </a:solidFill>
                <a:latin typeface="Book Antiqua" pitchFamily="18" charset="0"/>
              </a:rPr>
              <a:t>Public 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Gouvernement </a:t>
            </a:r>
            <a:r>
              <a:rPr lang="fr-FR" sz="2400" dirty="0" smtClean="0">
                <a:latin typeface="Book Antiqua" pitchFamily="18" charset="0"/>
              </a:rPr>
              <a:t>et Politique </a:t>
            </a:r>
            <a:r>
              <a:rPr lang="fr-FR" sz="2400" dirty="0" smtClean="0">
                <a:latin typeface="Book Antiqua" pitchFamily="18" charset="0"/>
              </a:rPr>
              <a:t>: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b="1" dirty="0" smtClean="0">
                <a:latin typeface="Book Antiqua" pitchFamily="18" charset="0"/>
              </a:rPr>
              <a:t>			</a:t>
            </a:r>
            <a:endParaRPr lang="fr-FR" sz="2400" b="1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b="1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b="1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b="1" dirty="0" smtClean="0">
                <a:latin typeface="Book Antiqua" pitchFamily="18" charset="0"/>
              </a:rPr>
              <a:t>Exemple </a:t>
            </a:r>
            <a:r>
              <a:rPr lang="fr-FR" sz="2400" b="1" dirty="0" smtClean="0">
                <a:latin typeface="Book Antiqua" pitchFamily="18" charset="0"/>
              </a:rPr>
              <a:t>: Citizen Engagement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200" dirty="0" smtClean="0"/>
              <a:t>		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kumimoji="0" lang="fr-FR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Implication</a:t>
            </a:r>
            <a:r>
              <a:rPr kumimoji="0" lang="fr-FR" sz="36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</a:t>
            </a:r>
            <a:r>
              <a:rPr kumimoji="0" lang="fr-FR" sz="36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globale(4)</a:t>
            </a:r>
            <a:endParaRPr kumimoji="0" lang="fr-FR" sz="36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graphicFrame>
        <p:nvGraphicFramePr>
          <p:cNvPr id="11" name="Diagramme 10"/>
          <p:cNvGraphicFramePr/>
          <p:nvPr/>
        </p:nvGraphicFramePr>
        <p:xfrm>
          <a:off x="1214414" y="1928802"/>
          <a:ext cx="6786610" cy="3175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786347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Entreprise:</a:t>
            </a:r>
            <a:endParaRPr lang="fr-FR" sz="2400" dirty="0" smtClean="0"/>
          </a:p>
          <a:p>
            <a:pPr>
              <a:buNone/>
            </a:pPr>
            <a:r>
              <a:rPr lang="fr-FR" sz="1800" dirty="0" smtClean="0">
                <a:latin typeface="Book Antiqua" pitchFamily="18" charset="0"/>
              </a:rPr>
              <a:t>Le recours aux </a:t>
            </a:r>
            <a:r>
              <a:rPr lang="fr-FR" sz="1800" dirty="0" err="1" smtClean="0">
                <a:latin typeface="Book Antiqua" pitchFamily="18" charset="0"/>
              </a:rPr>
              <a:t>serious</a:t>
            </a:r>
            <a:r>
              <a:rPr lang="fr-FR" sz="1800" dirty="0" smtClean="0">
                <a:latin typeface="Book Antiqua" pitchFamily="18" charset="0"/>
              </a:rPr>
              <a:t> </a:t>
            </a:r>
            <a:r>
              <a:rPr lang="fr-FR" sz="1800" dirty="0" err="1" smtClean="0">
                <a:latin typeface="Book Antiqua" pitchFamily="18" charset="0"/>
              </a:rPr>
              <a:t>games</a:t>
            </a:r>
            <a:r>
              <a:rPr lang="fr-FR" sz="1800" dirty="0" smtClean="0">
                <a:latin typeface="Book Antiqua" pitchFamily="18" charset="0"/>
              </a:rPr>
              <a:t> implique un changement </a:t>
            </a:r>
            <a:r>
              <a:rPr lang="fr-FR" sz="1800" dirty="0" smtClean="0">
                <a:latin typeface="Book Antiqua" pitchFamily="18" charset="0"/>
              </a:rPr>
              <a:t>de culture d’entreprise</a:t>
            </a:r>
          </a:p>
          <a:p>
            <a:pPr>
              <a:buNone/>
            </a:pPr>
            <a:endParaRPr lang="fr-FR" sz="18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1800" dirty="0" smtClean="0">
                <a:latin typeface="Book Antiqua" pitchFamily="18" charset="0"/>
              </a:rPr>
              <a:t>Il présente les avantages suivants</a:t>
            </a:r>
            <a:r>
              <a:rPr lang="fr-FR" sz="1800" dirty="0" smtClean="0">
                <a:latin typeface="Book Antiqua" pitchFamily="18" charset="0"/>
              </a:rPr>
              <a:t>:</a:t>
            </a:r>
          </a:p>
          <a:p>
            <a:pPr>
              <a:buNone/>
            </a:pPr>
            <a:endParaRPr lang="fr-FR" sz="18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1800" dirty="0" smtClean="0">
                <a:latin typeface="Book Antiqua" pitchFamily="18" charset="0"/>
              </a:rPr>
              <a:t> </a:t>
            </a:r>
            <a:endParaRPr lang="fr-FR" sz="18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globale(5)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500034" y="2214554"/>
          <a:ext cx="7929618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9291" y="3214686"/>
            <a:ext cx="356379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Exposé EIAH</a:t>
            </a:r>
            <a:endParaRPr lang="fr-FR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Partie 1:</a:t>
            </a:r>
            <a:endParaRPr lang="fr-FR" sz="2000" dirty="0" smtClean="0">
              <a:latin typeface="Book Antiqua" pitchFamily="18" charset="0"/>
            </a:endParaRPr>
          </a:p>
          <a:p>
            <a:r>
              <a:rPr lang="fr-FR" sz="2000" dirty="0" smtClean="0">
                <a:latin typeface="Book Antiqua" pitchFamily="18" charset="0"/>
              </a:rPr>
              <a:t>Réalisation d’un scenario pédagogique </a:t>
            </a:r>
          </a:p>
          <a:p>
            <a:r>
              <a:rPr lang="fr-FR" sz="2000" dirty="0" smtClean="0">
                <a:latin typeface="Book Antiqua" pitchFamily="18" charset="0"/>
              </a:rPr>
              <a:t>Implication de plusieurs facteurs :humains , économique, ludique </a:t>
            </a:r>
            <a:r>
              <a:rPr lang="fr-FR" sz="2000" dirty="0" smtClean="0">
                <a:latin typeface="Book Antiqua" pitchFamily="18" charset="0"/>
              </a:rPr>
              <a:t>….</a:t>
            </a:r>
          </a:p>
          <a:p>
            <a:r>
              <a:rPr lang="fr-FR" sz="2000" dirty="0" smtClean="0">
                <a:latin typeface="Book Antiqua" pitchFamily="18" charset="0"/>
              </a:rPr>
              <a:t> Identification </a:t>
            </a:r>
            <a:r>
              <a:rPr lang="fr-FR" sz="2000" dirty="0" smtClean="0">
                <a:latin typeface="Book Antiqua" pitchFamily="18" charset="0"/>
              </a:rPr>
              <a:t>de stratégies d’apprentissage et didactique </a:t>
            </a: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Partie2:</a:t>
            </a:r>
          </a:p>
          <a:p>
            <a:r>
              <a:rPr lang="fr-FR" sz="2000" dirty="0" smtClean="0"/>
              <a:t>Réalisation d’un cahier des charges.</a:t>
            </a:r>
          </a:p>
          <a:p>
            <a:r>
              <a:rPr lang="fr-FR" sz="2000" dirty="0" smtClean="0"/>
              <a:t>La collaboration des différents secteurs :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/>
              <a:t>L’imagerie 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/>
              <a:t>Le son 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/>
              <a:t>La programmation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/>
              <a:t>Le Game design 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/>
              <a:t>Vidéo / photographie </a:t>
            </a:r>
          </a:p>
          <a:p>
            <a:pPr>
              <a:buNone/>
            </a:pP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Conception et réalisation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fr-FR" sz="2000" b="1" dirty="0" smtClean="0">
              <a:latin typeface="Book Antiqu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Florent </a:t>
            </a:r>
            <a:r>
              <a:rPr lang="fr-FR" sz="2000" dirty="0" smtClean="0">
                <a:latin typeface="Book Antiqua" pitchFamily="18" charset="0"/>
              </a:rPr>
              <a:t> </a:t>
            </a:r>
            <a:r>
              <a:rPr lang="fr-FR" sz="2000" dirty="0" smtClean="0">
                <a:latin typeface="Book Antiqua" pitchFamily="18" charset="0"/>
              </a:rPr>
              <a:t>Fourreaux – Chef de </a:t>
            </a:r>
            <a:r>
              <a:rPr lang="fr-FR" sz="2000" dirty="0" smtClean="0">
                <a:latin typeface="Book Antiqua" pitchFamily="18" charset="0"/>
              </a:rPr>
              <a:t>projet</a:t>
            </a:r>
            <a:endParaRPr lang="fr-FR" sz="2000" dirty="0" smtClean="0">
              <a:latin typeface="Book Antiqu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Nadia </a:t>
            </a:r>
            <a:r>
              <a:rPr lang="fr-FR" sz="2000" dirty="0" smtClean="0">
                <a:latin typeface="Book Antiqua" pitchFamily="18" charset="0"/>
              </a:rPr>
              <a:t>Tennich – Chargé de communication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Ludovic</a:t>
            </a:r>
            <a:r>
              <a:rPr lang="fr-FR" sz="2000" dirty="0" smtClean="0">
                <a:latin typeface="Book Antiqua" pitchFamily="18" charset="0"/>
              </a:rPr>
              <a:t>  Thuillier – Responsable de journal de bord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Abir</a:t>
            </a:r>
            <a:r>
              <a:rPr lang="fr-FR" sz="2000" dirty="0" smtClean="0">
                <a:latin typeface="Book Antiqua" pitchFamily="18" charset="0"/>
              </a:rPr>
              <a:t>  Maatoug – Responsable de documentation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Vincent</a:t>
            </a:r>
            <a:r>
              <a:rPr lang="fr-FR" sz="2000" dirty="0" smtClean="0">
                <a:latin typeface="Book Antiqua" pitchFamily="18" charset="0"/>
              </a:rPr>
              <a:t> Pavet – Assistant</a:t>
            </a: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cxnSp>
        <p:nvCxnSpPr>
          <p:cNvPr id="1024" name="Straight Connector 1023"/>
          <p:cNvCxnSpPr/>
          <p:nvPr/>
        </p:nvCxnSpPr>
        <p:spPr>
          <a:xfrm rot="5400000" flipH="1" flipV="1">
            <a:off x="7072330" y="4143380"/>
            <a:ext cx="1428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Titre 1"/>
          <p:cNvSpPr>
            <a:spLocks noGrp="1"/>
          </p:cNvSpPr>
          <p:nvPr>
            <p:ph type="title"/>
          </p:nvPr>
        </p:nvSpPr>
        <p:spPr>
          <a:xfrm>
            <a:off x="4643438" y="142852"/>
            <a:ext cx="4357719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fr-F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Equipe</a:t>
            </a: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6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9291" y="3214686"/>
            <a:ext cx="356379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Exposé EIAH</a:t>
            </a:r>
            <a:endParaRPr lang="fr-FR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43438" y="142852"/>
            <a:ext cx="4357719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fr-F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Première  </a:t>
            </a:r>
            <a:r>
              <a:rPr lang="fr-F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approche(1)</a:t>
            </a: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 algn="ctr"/>
              <a:t>4</a:t>
            </a:fld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  <a:ln>
            <a:solidFill>
              <a:srgbClr val="92D050"/>
            </a:solidFill>
          </a:ln>
        </p:spPr>
        <p:txBody>
          <a:bodyPr/>
          <a:lstStyle/>
          <a:p>
            <a:pPr>
              <a:buNone/>
            </a:pPr>
            <a:r>
              <a:rPr lang="fr-FR" sz="2000" u="sng" dirty="0">
                <a:latin typeface="Book Antiqua" pitchFamily="18" charset="0"/>
              </a:rPr>
              <a:t>EIAH= Environnement informatique + intention didactique </a:t>
            </a:r>
            <a:endParaRPr lang="fr-FR" sz="2000" u="sng" dirty="0" smtClean="0">
              <a:latin typeface="Book Antiqua" pitchFamily="18" charset="0"/>
            </a:endParaRPr>
          </a:p>
          <a:p>
            <a:pPr>
              <a:buNone/>
            </a:pPr>
            <a:endParaRPr lang="fr-FR" sz="2000" u="sng" dirty="0">
              <a:latin typeface="Book Antiqua" pitchFamily="18" charset="0"/>
            </a:endParaRPr>
          </a:p>
          <a:p>
            <a:r>
              <a:rPr lang="fr-FR" sz="2000" dirty="0">
                <a:latin typeface="Book Antiqua" pitchFamily="18" charset="0"/>
              </a:rPr>
              <a:t>Intention didactique :</a:t>
            </a:r>
          </a:p>
          <a:p>
            <a:pPr lvl="1"/>
            <a:r>
              <a:rPr lang="fr-FR" sz="1600" dirty="0">
                <a:latin typeface="Book Antiqua" pitchFamily="18" charset="0"/>
              </a:rPr>
              <a:t>D</a:t>
            </a:r>
            <a:r>
              <a:rPr lang="fr-FR" sz="1600" dirty="0" smtClean="0">
                <a:latin typeface="Book Antiqua" pitchFamily="18" charset="0"/>
              </a:rPr>
              <a:t>ifférentes </a:t>
            </a:r>
            <a:r>
              <a:rPr lang="fr-FR" sz="1600" dirty="0">
                <a:latin typeface="Book Antiqua" pitchFamily="18" charset="0"/>
              </a:rPr>
              <a:t>déclinaisons de l’apprentissage : enseignement, formation, autodidaxie, diffusion de </a:t>
            </a:r>
            <a:r>
              <a:rPr lang="fr-FR" sz="1600" dirty="0" smtClean="0">
                <a:latin typeface="Book Antiqua" pitchFamily="18" charset="0"/>
              </a:rPr>
              <a:t>connaissances.</a:t>
            </a:r>
          </a:p>
          <a:p>
            <a:pPr lvl="1">
              <a:buNone/>
            </a:pPr>
            <a:endParaRPr lang="fr-FR" sz="1600" dirty="0">
              <a:latin typeface="Book Antiqua" pitchFamily="18" charset="0"/>
            </a:endParaRPr>
          </a:p>
          <a:p>
            <a:pPr lvl="1"/>
            <a:r>
              <a:rPr lang="fr-FR" sz="1600" dirty="0">
                <a:latin typeface="Book Antiqua" pitchFamily="18" charset="0"/>
              </a:rPr>
              <a:t>Sciences de l’éducation : théories et méthodes pédagogiques, étude des usages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0" name="Rectangle avec flèche vers le bas 22"/>
          <p:cNvSpPr/>
          <p:nvPr/>
        </p:nvSpPr>
        <p:spPr>
          <a:xfrm>
            <a:off x="6000760" y="3500438"/>
            <a:ext cx="1771656" cy="9144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Conception d’un artefact</a:t>
            </a:r>
          </a:p>
          <a:p>
            <a:pPr algn="ctr"/>
            <a:r>
              <a:rPr lang="fr-FR" sz="1100" b="1" dirty="0" smtClean="0"/>
              <a:t>(problèmes spécifiques) </a:t>
            </a:r>
            <a:endParaRPr lang="fr-FR" sz="1100" b="1" dirty="0"/>
          </a:p>
        </p:txBody>
      </p:sp>
      <p:sp>
        <p:nvSpPr>
          <p:cNvPr id="21" name="Rectangle à coins arrondis 23"/>
          <p:cNvSpPr/>
          <p:nvPr/>
        </p:nvSpPr>
        <p:spPr>
          <a:xfrm>
            <a:off x="6072198" y="4429132"/>
            <a:ext cx="1643074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spécificités liées à l’intention</a:t>
            </a:r>
          </a:p>
          <a:p>
            <a:pPr algn="ctr"/>
            <a:r>
              <a:rPr lang="fr-FR" sz="1100" b="1" dirty="0" smtClean="0"/>
              <a:t>didactique ou au contexte</a:t>
            </a:r>
          </a:p>
          <a:p>
            <a:pPr algn="ctr"/>
            <a:r>
              <a:rPr lang="fr-FR" sz="1100" b="1" dirty="0" smtClean="0"/>
              <a:t>pédagogique</a:t>
            </a:r>
            <a:endParaRPr lang="fr-FR" sz="1100" b="1" dirty="0"/>
          </a:p>
        </p:txBody>
      </p:sp>
      <p:sp>
        <p:nvSpPr>
          <p:cNvPr id="22" name="Rectangle à coins arrondis 24"/>
          <p:cNvSpPr/>
          <p:nvPr/>
        </p:nvSpPr>
        <p:spPr>
          <a:xfrm>
            <a:off x="6072198" y="5357826"/>
            <a:ext cx="1643074" cy="7715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050" b="1" dirty="0" smtClean="0"/>
              <a:t>phénomènes à</a:t>
            </a:r>
          </a:p>
          <a:p>
            <a:r>
              <a:rPr lang="fr-FR" sz="1050" b="1" dirty="0" smtClean="0"/>
              <a:t>comprendre</a:t>
            </a:r>
          </a:p>
          <a:p>
            <a:r>
              <a:rPr lang="fr-FR" sz="1050" b="1" dirty="0" smtClean="0"/>
              <a:t>- apprentissage</a:t>
            </a:r>
          </a:p>
          <a:p>
            <a:r>
              <a:rPr lang="fr-FR" sz="1050" b="1" dirty="0" smtClean="0"/>
              <a:t>- usages</a:t>
            </a:r>
            <a:endParaRPr lang="fr-FR" sz="1050" b="1" dirty="0"/>
          </a:p>
        </p:txBody>
      </p:sp>
      <p:sp>
        <p:nvSpPr>
          <p:cNvPr id="23" name="Flèche courbée vers la droite 25"/>
          <p:cNvSpPr/>
          <p:nvPr/>
        </p:nvSpPr>
        <p:spPr>
          <a:xfrm flipV="1">
            <a:off x="4929190" y="3857628"/>
            <a:ext cx="1000132" cy="2071702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Rectangle avec flèche vers le bas 26"/>
          <p:cNvSpPr/>
          <p:nvPr/>
        </p:nvSpPr>
        <p:spPr>
          <a:xfrm>
            <a:off x="1643042" y="3857628"/>
            <a:ext cx="1857388" cy="1143008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200" b="1" dirty="0" smtClean="0"/>
              <a:t>conception / organisation</a:t>
            </a:r>
          </a:p>
          <a:p>
            <a:r>
              <a:rPr lang="fr-FR" sz="1200" b="1" dirty="0" smtClean="0"/>
              <a:t>d’un dispositif</a:t>
            </a:r>
            <a:endParaRPr lang="fr-FR" sz="1200" b="1" dirty="0"/>
          </a:p>
        </p:txBody>
      </p:sp>
      <p:sp>
        <p:nvSpPr>
          <p:cNvPr id="25" name="Rectangle à coins arrondis 27"/>
          <p:cNvSpPr/>
          <p:nvPr/>
        </p:nvSpPr>
        <p:spPr>
          <a:xfrm>
            <a:off x="1571604" y="5000636"/>
            <a:ext cx="2071702" cy="100013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dispositif</a:t>
            </a:r>
            <a:endParaRPr lang="fr-FR" sz="1200" dirty="0"/>
          </a:p>
        </p:txBody>
      </p:sp>
      <p:sp>
        <p:nvSpPr>
          <p:cNvPr id="26" name="Rectangle 25"/>
          <p:cNvSpPr/>
          <p:nvPr/>
        </p:nvSpPr>
        <p:spPr>
          <a:xfrm>
            <a:off x="714348" y="4429132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785786" y="4572008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786182" y="4572008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3938582" y="4724408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32"/>
          <p:cNvSpPr txBox="1"/>
          <p:nvPr/>
        </p:nvSpPr>
        <p:spPr>
          <a:xfrm>
            <a:off x="500034" y="4929198"/>
            <a:ext cx="82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artefacts</a:t>
            </a:r>
          </a:p>
          <a:p>
            <a:r>
              <a:rPr lang="fr-FR" sz="1200" b="1" dirty="0" smtClean="0"/>
              <a:t>prédéfinis</a:t>
            </a:r>
            <a:endParaRPr lang="fr-FR" sz="1200" b="1" dirty="0"/>
          </a:p>
        </p:txBody>
      </p:sp>
      <p:sp>
        <p:nvSpPr>
          <p:cNvPr id="31" name="ZoneTexte 33"/>
          <p:cNvSpPr txBox="1"/>
          <p:nvPr/>
        </p:nvSpPr>
        <p:spPr>
          <a:xfrm>
            <a:off x="3857620" y="5072074"/>
            <a:ext cx="740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artefacts</a:t>
            </a:r>
          </a:p>
          <a:p>
            <a:r>
              <a:rPr lang="fr-FR" sz="1200" b="1" dirty="0" smtClean="0"/>
              <a:t>à créer</a:t>
            </a:r>
            <a:endParaRPr lang="fr-FR" sz="1200" b="1" dirty="0"/>
          </a:p>
        </p:txBody>
      </p:sp>
      <p:sp>
        <p:nvSpPr>
          <p:cNvPr id="32" name="Rectangle 31"/>
          <p:cNvSpPr/>
          <p:nvPr/>
        </p:nvSpPr>
        <p:spPr>
          <a:xfrm>
            <a:off x="1785918" y="5143512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3000364" y="5643578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857356" y="5715016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2400" dirty="0" smtClean="0"/>
              <a:t>Environnement informatique :</a:t>
            </a:r>
          </a:p>
          <a:p>
            <a:pPr lvl="1"/>
            <a:r>
              <a:rPr lang="fr-FR" sz="1600" dirty="0" smtClean="0"/>
              <a:t>conçus dans le but de susciter ou accompagner un apprentissage</a:t>
            </a:r>
          </a:p>
          <a:p>
            <a:pPr lvl="1"/>
            <a:r>
              <a:rPr lang="fr-FR" sz="1600" dirty="0" smtClean="0"/>
              <a:t>mobilisant des agents humains et artificiels</a:t>
            </a:r>
          </a:p>
          <a:p>
            <a:pPr lvl="1"/>
            <a:r>
              <a:rPr lang="fr-FR" sz="1600" dirty="0" smtClean="0"/>
              <a:t>utilisés dans des situations d’interaction présentielles ou à </a:t>
            </a:r>
            <a:r>
              <a:rPr lang="fr-FR" sz="1600" dirty="0" smtClean="0"/>
              <a:t>distance</a:t>
            </a:r>
          </a:p>
          <a:p>
            <a:pPr lvl="1">
              <a:buNone/>
            </a:pPr>
            <a:endParaRPr lang="fr-FR" sz="1600" dirty="0" smtClean="0"/>
          </a:p>
          <a:p>
            <a:pPr>
              <a:buNone/>
            </a:pPr>
            <a:r>
              <a:rPr lang="fr-FR" sz="2000" b="1" dirty="0" smtClean="0"/>
              <a:t>=&gt; 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Une transposition informatique qui intègre :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4286248" y="4000504"/>
            <a:ext cx="1000132" cy="1000132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6572264" y="4643446"/>
            <a:ext cx="642942" cy="642942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1285852" y="4214818"/>
            <a:ext cx="1428760" cy="78581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Programme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500562" y="4214818"/>
            <a:ext cx="642942" cy="64294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Half Frame 6"/>
          <p:cNvSpPr/>
          <p:nvPr/>
        </p:nvSpPr>
        <p:spPr>
          <a:xfrm>
            <a:off x="1142976" y="4000504"/>
            <a:ext cx="1785950" cy="285752"/>
          </a:xfrm>
          <a:prstGeom prst="halfFra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Half Frame 13"/>
          <p:cNvSpPr/>
          <p:nvPr/>
        </p:nvSpPr>
        <p:spPr>
          <a:xfrm>
            <a:off x="6572264" y="3929066"/>
            <a:ext cx="1500198" cy="285752"/>
          </a:xfrm>
          <a:prstGeom prst="halfFra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2976" y="3714752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Univers interne</a:t>
            </a:r>
            <a:endParaRPr lang="fr-F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00826" y="3643314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Univers externe</a:t>
            </a:r>
            <a:endParaRPr lang="fr-F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Block Arc 8"/>
          <p:cNvSpPr/>
          <p:nvPr/>
        </p:nvSpPr>
        <p:spPr>
          <a:xfrm>
            <a:off x="4214810" y="3786190"/>
            <a:ext cx="1143008" cy="642942"/>
          </a:xfrm>
          <a:prstGeom prst="blockArc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6248" y="3500438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Interface</a:t>
            </a:r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>
            <a:stCxn id="16" idx="5"/>
          </p:cNvCxnSpPr>
          <p:nvPr/>
        </p:nvCxnSpPr>
        <p:spPr>
          <a:xfrm rot="16200000" flipH="1">
            <a:off x="4977909" y="4835040"/>
            <a:ext cx="522785" cy="379909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6679420" y="4464852"/>
            <a:ext cx="642941" cy="28574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6965172" y="4464851"/>
            <a:ext cx="642940" cy="28574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000892" y="4572008"/>
            <a:ext cx="28575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7072330" y="4214818"/>
            <a:ext cx="142876" cy="7143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24" name="Straight Connector 1023"/>
          <p:cNvCxnSpPr>
            <a:stCxn id="30" idx="0"/>
          </p:cNvCxnSpPr>
          <p:nvPr/>
        </p:nvCxnSpPr>
        <p:spPr>
          <a:xfrm rot="5400000" flipH="1" flipV="1">
            <a:off x="7072330" y="4143380"/>
            <a:ext cx="1428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Titre 1"/>
          <p:cNvSpPr>
            <a:spLocks noGrp="1"/>
          </p:cNvSpPr>
          <p:nvPr>
            <p:ph type="title"/>
          </p:nvPr>
        </p:nvSpPr>
        <p:spPr>
          <a:xfrm>
            <a:off x="4643438" y="142852"/>
            <a:ext cx="4357719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fr-F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Première  </a:t>
            </a:r>
            <a:r>
              <a:rPr lang="fr-F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approche(2)</a:t>
            </a: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6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 algn="ctr"/>
              <a:t>6</a:t>
            </a:fld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28662" y="1071546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Enseignement programmé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8662" y="1857364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EAO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928662" y="2643182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EAO et IA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928662" y="3429000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Moteurs intelligents</a:t>
            </a:r>
            <a:endParaRPr lang="fr-FR" dirty="0"/>
          </a:p>
        </p:txBody>
      </p:sp>
      <p:sp>
        <p:nvSpPr>
          <p:cNvPr id="11" name="Rounded Rectangle 7"/>
          <p:cNvSpPr/>
          <p:nvPr/>
        </p:nvSpPr>
        <p:spPr>
          <a:xfrm>
            <a:off x="3286116" y="3714752"/>
            <a:ext cx="2786082" cy="1057276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Systèmes coopératifs.</a:t>
            </a:r>
          </a:p>
          <a:p>
            <a:pPr algn="ctr"/>
            <a:r>
              <a:rPr lang="fr-FR" dirty="0" smtClean="0"/>
              <a:t>Environnements d ›apprentissages contrôlées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571868" y="2857496"/>
            <a:ext cx="2143140" cy="50006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Outils</a:t>
            </a:r>
            <a:endParaRPr lang="fr-FR" dirty="0"/>
          </a:p>
        </p:txBody>
      </p:sp>
      <p:sp>
        <p:nvSpPr>
          <p:cNvPr id="13" name="Rounded Rectangle 10"/>
          <p:cNvSpPr/>
          <p:nvPr/>
        </p:nvSpPr>
        <p:spPr>
          <a:xfrm>
            <a:off x="3286116" y="5072074"/>
            <a:ext cx="2786082" cy="1057276"/>
          </a:xfrm>
          <a:prstGeom prst="roundRect">
            <a:avLst/>
          </a:prstGeom>
          <a:solidFill>
            <a:srgbClr val="7030A0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Environnements interactifs d ›apprentissage avec ordinateur.</a:t>
            </a:r>
          </a:p>
        </p:txBody>
      </p:sp>
      <p:sp>
        <p:nvSpPr>
          <p:cNvPr id="14" name="Rounded Rectangle 11"/>
          <p:cNvSpPr/>
          <p:nvPr/>
        </p:nvSpPr>
        <p:spPr>
          <a:xfrm>
            <a:off x="6357918" y="5072074"/>
            <a:ext cx="2571800" cy="1057276"/>
          </a:xfrm>
          <a:prstGeom prst="roundRect">
            <a:avLst/>
          </a:prstGeom>
          <a:solidFill>
            <a:schemeClr val="bg2">
              <a:lumMod val="50000"/>
            </a:schemeClr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Multimédia.</a:t>
            </a:r>
          </a:p>
          <a:p>
            <a:pPr algn="ctr"/>
            <a:r>
              <a:rPr lang="fr-FR" dirty="0" smtClean="0"/>
              <a:t>Interfaces multimodales.</a:t>
            </a:r>
          </a:p>
          <a:p>
            <a:pPr algn="ctr"/>
            <a:r>
              <a:rPr lang="fr-FR" dirty="0" smtClean="0"/>
              <a:t>Réalité virtuelle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00826" y="4357694"/>
            <a:ext cx="2143140" cy="50006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Hypertexte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6500826" y="2714620"/>
            <a:ext cx="2143140" cy="85725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Environnement d </a:t>
            </a:r>
            <a:r>
              <a:rPr lang="fr-FR" dirty="0" smtClean="0"/>
              <a:t>’apprentissage </a:t>
            </a:r>
            <a:r>
              <a:rPr lang="fr-FR" dirty="0" smtClean="0"/>
              <a:t>ouvert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6500826" y="1785926"/>
            <a:ext cx="2143140" cy="50006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Logo et micromondes</a:t>
            </a:r>
            <a:endParaRPr lang="fr-FR" dirty="0"/>
          </a:p>
        </p:txBody>
      </p:sp>
      <p:cxnSp>
        <p:nvCxnSpPr>
          <p:cNvPr id="18" name="Straight Connector 20"/>
          <p:cNvCxnSpPr>
            <a:stCxn id="7" idx="2"/>
            <a:endCxn id="8" idx="0"/>
          </p:cNvCxnSpPr>
          <p:nvPr/>
        </p:nvCxnSpPr>
        <p:spPr>
          <a:xfrm rot="5400000">
            <a:off x="1857356" y="1714488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21"/>
          <p:cNvCxnSpPr/>
          <p:nvPr/>
        </p:nvCxnSpPr>
        <p:spPr>
          <a:xfrm rot="5400000">
            <a:off x="1857356" y="2500306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2"/>
          <p:cNvCxnSpPr/>
          <p:nvPr/>
        </p:nvCxnSpPr>
        <p:spPr>
          <a:xfrm rot="5400000">
            <a:off x="1857356" y="3286124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38"/>
          <p:cNvCxnSpPr>
            <a:stCxn id="11" idx="2"/>
            <a:endCxn id="13" idx="0"/>
          </p:cNvCxnSpPr>
          <p:nvPr/>
        </p:nvCxnSpPr>
        <p:spPr>
          <a:xfrm rot="5400000">
            <a:off x="4529134" y="4922051"/>
            <a:ext cx="3000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54"/>
          <p:cNvCxnSpPr>
            <a:stCxn id="17" idx="2"/>
            <a:endCxn id="16" idx="0"/>
          </p:cNvCxnSpPr>
          <p:nvPr/>
        </p:nvCxnSpPr>
        <p:spPr>
          <a:xfrm rot="5400000">
            <a:off x="7358082" y="2500306"/>
            <a:ext cx="4286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59"/>
          <p:cNvCxnSpPr>
            <a:stCxn id="12" idx="2"/>
          </p:cNvCxnSpPr>
          <p:nvPr/>
        </p:nvCxnSpPr>
        <p:spPr>
          <a:xfrm rot="5400000">
            <a:off x="4464843" y="3536157"/>
            <a:ext cx="3571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2"/>
          <p:cNvCxnSpPr>
            <a:stCxn id="13" idx="3"/>
            <a:endCxn id="14" idx="1"/>
          </p:cNvCxnSpPr>
          <p:nvPr/>
        </p:nvCxnSpPr>
        <p:spPr>
          <a:xfrm>
            <a:off x="6072198" y="5600712"/>
            <a:ext cx="2857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 64"/>
          <p:cNvCxnSpPr>
            <a:stCxn id="16" idx="2"/>
            <a:endCxn id="11" idx="3"/>
          </p:cNvCxnSpPr>
          <p:nvPr/>
        </p:nvCxnSpPr>
        <p:spPr>
          <a:xfrm rot="5400000">
            <a:off x="6486540" y="3157534"/>
            <a:ext cx="671514" cy="1500198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 67"/>
          <p:cNvCxnSpPr>
            <a:stCxn id="10" idx="2"/>
            <a:endCxn id="11" idx="1"/>
          </p:cNvCxnSpPr>
          <p:nvPr/>
        </p:nvCxnSpPr>
        <p:spPr>
          <a:xfrm rot="16200000" flipH="1">
            <a:off x="2486012" y="3443286"/>
            <a:ext cx="314324" cy="1285884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 69"/>
          <p:cNvCxnSpPr/>
          <p:nvPr/>
        </p:nvCxnSpPr>
        <p:spPr>
          <a:xfrm rot="5400000">
            <a:off x="5893603" y="4750603"/>
            <a:ext cx="785818" cy="42862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own Arrow 73"/>
          <p:cNvSpPr/>
          <p:nvPr/>
        </p:nvSpPr>
        <p:spPr>
          <a:xfrm>
            <a:off x="357158" y="1071546"/>
            <a:ext cx="214314" cy="3786214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TextBox 74"/>
          <p:cNvSpPr txBox="1"/>
          <p:nvPr/>
        </p:nvSpPr>
        <p:spPr>
          <a:xfrm>
            <a:off x="0" y="1142984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1950</a:t>
            </a:r>
            <a:endParaRPr lang="fr-FR" b="1" dirty="0"/>
          </a:p>
        </p:txBody>
      </p:sp>
      <p:sp>
        <p:nvSpPr>
          <p:cNvPr id="30" name="TextBox 76"/>
          <p:cNvSpPr txBox="1"/>
          <p:nvPr/>
        </p:nvSpPr>
        <p:spPr>
          <a:xfrm>
            <a:off x="0" y="421481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1990</a:t>
            </a:r>
            <a:endParaRPr lang="fr-FR" b="1" dirty="0"/>
          </a:p>
        </p:txBody>
      </p:sp>
      <p:sp>
        <p:nvSpPr>
          <p:cNvPr id="31" name="TextBox 77"/>
          <p:cNvSpPr txBox="1"/>
          <p:nvPr/>
        </p:nvSpPr>
        <p:spPr>
          <a:xfrm>
            <a:off x="0" y="278605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1970</a:t>
            </a:r>
            <a:endParaRPr lang="fr-FR" b="1" dirty="0"/>
          </a:p>
        </p:txBody>
      </p:sp>
      <p:sp>
        <p:nvSpPr>
          <p:cNvPr id="32" name="TextBox 78"/>
          <p:cNvSpPr txBox="1"/>
          <p:nvPr/>
        </p:nvSpPr>
        <p:spPr>
          <a:xfrm>
            <a:off x="0" y="350043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1980</a:t>
            </a:r>
            <a:endParaRPr lang="fr-FR" b="1" dirty="0"/>
          </a:p>
        </p:txBody>
      </p:sp>
      <p:sp>
        <p:nvSpPr>
          <p:cNvPr id="34" name="Titre 1"/>
          <p:cNvSpPr>
            <a:spLocks noGrp="1"/>
          </p:cNvSpPr>
          <p:nvPr>
            <p:ph type="title"/>
          </p:nvPr>
        </p:nvSpPr>
        <p:spPr>
          <a:xfrm>
            <a:off x="4214810" y="142852"/>
            <a:ext cx="4786347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Première  </a:t>
            </a:r>
            <a:r>
              <a:rPr lang="fr-F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approche(3)</a:t>
            </a:r>
            <a:endParaRPr lang="fr-FR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163136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9291" y="3214686"/>
            <a:ext cx="356379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Exposé EIAH</a:t>
            </a:r>
            <a:endParaRPr lang="fr-FR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fr-FR" sz="2400" dirty="0" smtClean="0">
                <a:latin typeface="Book Antiqua" pitchFamily="18" charset="0"/>
              </a:rPr>
              <a:t>Origine des  </a:t>
            </a:r>
            <a:r>
              <a:rPr lang="fr-FR" sz="2400" dirty="0" smtClean="0">
                <a:latin typeface="Book Antiqua" pitchFamily="18" charset="0"/>
              </a:rPr>
              <a:t>besoins: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Importance de l’apprentissage dans la maîtrise des connaissances</a:t>
            </a:r>
            <a:r>
              <a:rPr lang="fr-FR" sz="2400" dirty="0" smtClean="0">
                <a:latin typeface="Book Antiqua" pitchFamily="18" charset="0"/>
              </a:rPr>
              <a:t>.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Mise à profit des nouvelles technologies au service de l’apprentissage</a:t>
            </a:r>
            <a:r>
              <a:rPr lang="fr-FR" sz="2400" dirty="0" smtClean="0">
                <a:latin typeface="Book Antiqua" pitchFamily="18" charset="0"/>
              </a:rPr>
              <a:t>.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Modélisation des connaissances sous forme de « jeux sérieux »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A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l’origine d’un besoin</a:t>
            </a: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09C3E"/>
                </a:solidFill>
                <a:effectLst/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10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9291" y="3214686"/>
            <a:ext cx="356379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Exposé EIAH</a:t>
            </a:r>
            <a:endParaRPr lang="fr-FR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2010-05-29T11:44:33Z</outs:dateTime>
      <outs:isPinned>true</outs:isPinned>
    </outs:relatedDate>
    <outs:relatedDate>
      <outs:type>2</outs:type>
      <outs:displayName>Created</outs:displayName>
      <outs:dateTime>2010-05-18T21:27:54Z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5A3C0F15-0332-4352-B791-81D1B95D66EA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467</Words>
  <Application>Microsoft Office PowerPoint</Application>
  <PresentationFormat>Affichage à l'écran (4:3)</PresentationFormat>
  <Paragraphs>185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Diapositive 1</vt:lpstr>
      <vt:lpstr>Equipe</vt:lpstr>
      <vt:lpstr>Diapositive 3</vt:lpstr>
      <vt:lpstr>Première  approche(1)</vt:lpstr>
      <vt:lpstr>Première  approche(2)</vt:lpstr>
      <vt:lpstr>Première  approche(3)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PC-fixe</cp:lastModifiedBy>
  <cp:revision>65</cp:revision>
  <dcterms:created xsi:type="dcterms:W3CDTF">2010-05-18T21:27:54Z</dcterms:created>
  <dcterms:modified xsi:type="dcterms:W3CDTF">2010-06-04T15:21:08Z</dcterms:modified>
</cp:coreProperties>
</file>